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5125700" cy="10693400"/>
  <p:notesSz cx="15125700" cy="10693400"/>
  <p:defaultTextStyle>
    <a:defPPr>
      <a:defRPr lang="ms-M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57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37843" y="2318004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37843" y="2321052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037843" y="2324100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037843" y="2327148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37843" y="2330196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037843" y="2333244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037843" y="2336292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037843" y="2339340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037843" y="2342388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037843" y="2345436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1037843" y="2348484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1037843" y="2351532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1037843" y="2354580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1037843" y="2357628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1037843" y="2360676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1037843" y="2363724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1037843" y="2366772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1037843" y="2369820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1037843" y="2372868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1037843" y="2375916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1037843" y="2378964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1037843" y="2382012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1037843" y="2385060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1037843" y="2388108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1037843" y="2391156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1037843" y="2394204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1037843" y="2397252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1037843" y="2400300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1037843" y="2403348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1037843" y="2406396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1037843" y="2409444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1037843" y="2412492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/>
        </p:nvSpPr>
        <p:spPr>
          <a:xfrm>
            <a:off x="1037843" y="2415540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g object 49"/>
          <p:cNvSpPr/>
          <p:nvPr/>
        </p:nvSpPr>
        <p:spPr>
          <a:xfrm>
            <a:off x="1037843" y="2418588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g object 50"/>
          <p:cNvSpPr/>
          <p:nvPr/>
        </p:nvSpPr>
        <p:spPr>
          <a:xfrm>
            <a:off x="1037843" y="2421636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/>
        </p:nvSpPr>
        <p:spPr>
          <a:xfrm>
            <a:off x="1037843" y="2424684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g object 52"/>
          <p:cNvSpPr/>
          <p:nvPr/>
        </p:nvSpPr>
        <p:spPr>
          <a:xfrm>
            <a:off x="1037843" y="2427732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g object 53"/>
          <p:cNvSpPr/>
          <p:nvPr/>
        </p:nvSpPr>
        <p:spPr>
          <a:xfrm>
            <a:off x="1037843" y="2430780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g object 54"/>
          <p:cNvSpPr/>
          <p:nvPr/>
        </p:nvSpPr>
        <p:spPr>
          <a:xfrm>
            <a:off x="1037843" y="2433828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g object 55"/>
          <p:cNvSpPr/>
          <p:nvPr/>
        </p:nvSpPr>
        <p:spPr>
          <a:xfrm>
            <a:off x="1037843" y="2436875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g object 56"/>
          <p:cNvSpPr/>
          <p:nvPr/>
        </p:nvSpPr>
        <p:spPr>
          <a:xfrm>
            <a:off x="1037843" y="2439924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g object 57"/>
          <p:cNvSpPr/>
          <p:nvPr/>
        </p:nvSpPr>
        <p:spPr>
          <a:xfrm>
            <a:off x="1037843" y="2442972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g object 58"/>
          <p:cNvSpPr/>
          <p:nvPr/>
        </p:nvSpPr>
        <p:spPr>
          <a:xfrm>
            <a:off x="1037843" y="2446020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g object 59"/>
          <p:cNvSpPr/>
          <p:nvPr/>
        </p:nvSpPr>
        <p:spPr>
          <a:xfrm>
            <a:off x="1037843" y="2449068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g object 60"/>
          <p:cNvSpPr/>
          <p:nvPr/>
        </p:nvSpPr>
        <p:spPr>
          <a:xfrm>
            <a:off x="1037843" y="2452116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g object 61"/>
          <p:cNvSpPr/>
          <p:nvPr/>
        </p:nvSpPr>
        <p:spPr>
          <a:xfrm>
            <a:off x="1037843" y="2455164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g object 62"/>
          <p:cNvSpPr/>
          <p:nvPr/>
        </p:nvSpPr>
        <p:spPr>
          <a:xfrm>
            <a:off x="1037843" y="2458212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g object 63"/>
          <p:cNvSpPr/>
          <p:nvPr/>
        </p:nvSpPr>
        <p:spPr>
          <a:xfrm>
            <a:off x="1037843" y="2461259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g object 64"/>
          <p:cNvSpPr/>
          <p:nvPr/>
        </p:nvSpPr>
        <p:spPr>
          <a:xfrm>
            <a:off x="1037843" y="2464308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g object 65"/>
          <p:cNvSpPr/>
          <p:nvPr/>
        </p:nvSpPr>
        <p:spPr>
          <a:xfrm>
            <a:off x="1037843" y="2467356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g object 66"/>
          <p:cNvSpPr/>
          <p:nvPr/>
        </p:nvSpPr>
        <p:spPr>
          <a:xfrm>
            <a:off x="1037843" y="2470404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g object 67"/>
          <p:cNvSpPr/>
          <p:nvPr/>
        </p:nvSpPr>
        <p:spPr>
          <a:xfrm>
            <a:off x="1037843" y="2473451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g object 68"/>
          <p:cNvSpPr/>
          <p:nvPr/>
        </p:nvSpPr>
        <p:spPr>
          <a:xfrm>
            <a:off x="1037843" y="2476500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g object 69"/>
          <p:cNvSpPr/>
          <p:nvPr/>
        </p:nvSpPr>
        <p:spPr>
          <a:xfrm>
            <a:off x="1037843" y="2479548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g object 70"/>
          <p:cNvSpPr/>
          <p:nvPr/>
        </p:nvSpPr>
        <p:spPr>
          <a:xfrm>
            <a:off x="1037843" y="2482596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g object 71"/>
          <p:cNvSpPr/>
          <p:nvPr/>
        </p:nvSpPr>
        <p:spPr>
          <a:xfrm>
            <a:off x="1037843" y="2485643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g object 72"/>
          <p:cNvSpPr/>
          <p:nvPr/>
        </p:nvSpPr>
        <p:spPr>
          <a:xfrm>
            <a:off x="1037843" y="2488692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g object 73"/>
          <p:cNvSpPr/>
          <p:nvPr/>
        </p:nvSpPr>
        <p:spPr>
          <a:xfrm>
            <a:off x="1037843" y="2491740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g object 74"/>
          <p:cNvSpPr/>
          <p:nvPr/>
        </p:nvSpPr>
        <p:spPr>
          <a:xfrm>
            <a:off x="1037843" y="2494788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g object 75"/>
          <p:cNvSpPr/>
          <p:nvPr/>
        </p:nvSpPr>
        <p:spPr>
          <a:xfrm>
            <a:off x="1037843" y="2497835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g object 76"/>
          <p:cNvSpPr/>
          <p:nvPr/>
        </p:nvSpPr>
        <p:spPr>
          <a:xfrm>
            <a:off x="1037843" y="2500884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g object 77"/>
          <p:cNvSpPr/>
          <p:nvPr/>
        </p:nvSpPr>
        <p:spPr>
          <a:xfrm>
            <a:off x="1037843" y="2503932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g object 78"/>
          <p:cNvSpPr/>
          <p:nvPr/>
        </p:nvSpPr>
        <p:spPr>
          <a:xfrm>
            <a:off x="1037843" y="2506980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g object 79"/>
          <p:cNvSpPr/>
          <p:nvPr/>
        </p:nvSpPr>
        <p:spPr>
          <a:xfrm>
            <a:off x="1037843" y="2510027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g object 80"/>
          <p:cNvSpPr/>
          <p:nvPr/>
        </p:nvSpPr>
        <p:spPr>
          <a:xfrm>
            <a:off x="1037843" y="2513075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g object 81"/>
          <p:cNvSpPr/>
          <p:nvPr/>
        </p:nvSpPr>
        <p:spPr>
          <a:xfrm>
            <a:off x="1037843" y="2516124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g object 82"/>
          <p:cNvSpPr/>
          <p:nvPr/>
        </p:nvSpPr>
        <p:spPr>
          <a:xfrm>
            <a:off x="1037843" y="2519172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g object 83"/>
          <p:cNvSpPr/>
          <p:nvPr/>
        </p:nvSpPr>
        <p:spPr>
          <a:xfrm>
            <a:off x="1037843" y="2522220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g object 84"/>
          <p:cNvSpPr/>
          <p:nvPr/>
        </p:nvSpPr>
        <p:spPr>
          <a:xfrm>
            <a:off x="1037843" y="2525268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g object 85"/>
          <p:cNvSpPr/>
          <p:nvPr/>
        </p:nvSpPr>
        <p:spPr>
          <a:xfrm>
            <a:off x="1037843" y="2528316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g object 86"/>
          <p:cNvSpPr/>
          <p:nvPr/>
        </p:nvSpPr>
        <p:spPr>
          <a:xfrm>
            <a:off x="1037843" y="2531364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g object 87"/>
          <p:cNvSpPr/>
          <p:nvPr/>
        </p:nvSpPr>
        <p:spPr>
          <a:xfrm>
            <a:off x="1037843" y="2534412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g object 88"/>
          <p:cNvSpPr/>
          <p:nvPr/>
        </p:nvSpPr>
        <p:spPr>
          <a:xfrm>
            <a:off x="1037843" y="2537459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g object 89"/>
          <p:cNvSpPr/>
          <p:nvPr/>
        </p:nvSpPr>
        <p:spPr>
          <a:xfrm>
            <a:off x="1037843" y="2540508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g object 90"/>
          <p:cNvSpPr/>
          <p:nvPr/>
        </p:nvSpPr>
        <p:spPr>
          <a:xfrm>
            <a:off x="1037843" y="2543556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g object 91"/>
          <p:cNvSpPr/>
          <p:nvPr/>
        </p:nvSpPr>
        <p:spPr>
          <a:xfrm>
            <a:off x="1037843" y="2546604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g object 92"/>
          <p:cNvSpPr/>
          <p:nvPr/>
        </p:nvSpPr>
        <p:spPr>
          <a:xfrm>
            <a:off x="1037843" y="2549651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g object 93"/>
          <p:cNvSpPr/>
          <p:nvPr/>
        </p:nvSpPr>
        <p:spPr>
          <a:xfrm>
            <a:off x="1037843" y="2552700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g object 94"/>
          <p:cNvSpPr/>
          <p:nvPr/>
        </p:nvSpPr>
        <p:spPr>
          <a:xfrm>
            <a:off x="1037843" y="2555748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g object 95"/>
          <p:cNvSpPr/>
          <p:nvPr/>
        </p:nvSpPr>
        <p:spPr>
          <a:xfrm>
            <a:off x="1037843" y="2558796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g object 96"/>
          <p:cNvSpPr/>
          <p:nvPr/>
        </p:nvSpPr>
        <p:spPr>
          <a:xfrm>
            <a:off x="1037843" y="2561843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g object 97"/>
          <p:cNvSpPr/>
          <p:nvPr/>
        </p:nvSpPr>
        <p:spPr>
          <a:xfrm>
            <a:off x="1037843" y="2564892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bg object 98"/>
          <p:cNvSpPr/>
          <p:nvPr/>
        </p:nvSpPr>
        <p:spPr>
          <a:xfrm>
            <a:off x="1037843" y="2567940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bg object 99"/>
          <p:cNvSpPr/>
          <p:nvPr/>
        </p:nvSpPr>
        <p:spPr>
          <a:xfrm>
            <a:off x="1037843" y="2570988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bg object 100"/>
          <p:cNvSpPr/>
          <p:nvPr/>
        </p:nvSpPr>
        <p:spPr>
          <a:xfrm>
            <a:off x="1037843" y="2574035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bg object 101"/>
          <p:cNvSpPr/>
          <p:nvPr/>
        </p:nvSpPr>
        <p:spPr>
          <a:xfrm>
            <a:off x="1037843" y="2577084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bg object 102"/>
          <p:cNvSpPr/>
          <p:nvPr/>
        </p:nvSpPr>
        <p:spPr>
          <a:xfrm>
            <a:off x="1037843" y="2580132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bg object 103"/>
          <p:cNvSpPr/>
          <p:nvPr/>
        </p:nvSpPr>
        <p:spPr>
          <a:xfrm>
            <a:off x="1037843" y="2583180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bg object 104"/>
          <p:cNvSpPr/>
          <p:nvPr/>
        </p:nvSpPr>
        <p:spPr>
          <a:xfrm>
            <a:off x="1037843" y="2586227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bg object 105"/>
          <p:cNvSpPr/>
          <p:nvPr/>
        </p:nvSpPr>
        <p:spPr>
          <a:xfrm>
            <a:off x="1037843" y="2589275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bg object 106"/>
          <p:cNvSpPr/>
          <p:nvPr/>
        </p:nvSpPr>
        <p:spPr>
          <a:xfrm>
            <a:off x="1037843" y="2592324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bg object 107"/>
          <p:cNvSpPr/>
          <p:nvPr/>
        </p:nvSpPr>
        <p:spPr>
          <a:xfrm>
            <a:off x="1037843" y="2595372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bg object 108"/>
          <p:cNvSpPr/>
          <p:nvPr/>
        </p:nvSpPr>
        <p:spPr>
          <a:xfrm>
            <a:off x="1037843" y="2598420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bg object 109"/>
          <p:cNvSpPr/>
          <p:nvPr/>
        </p:nvSpPr>
        <p:spPr>
          <a:xfrm>
            <a:off x="1037843" y="2601468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bg object 110"/>
          <p:cNvSpPr/>
          <p:nvPr/>
        </p:nvSpPr>
        <p:spPr>
          <a:xfrm>
            <a:off x="1037843" y="2604516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bg object 111"/>
          <p:cNvSpPr/>
          <p:nvPr/>
        </p:nvSpPr>
        <p:spPr>
          <a:xfrm>
            <a:off x="1037843" y="2607564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bg object 112"/>
          <p:cNvSpPr/>
          <p:nvPr/>
        </p:nvSpPr>
        <p:spPr>
          <a:xfrm>
            <a:off x="1037843" y="2610612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bg object 113"/>
          <p:cNvSpPr/>
          <p:nvPr/>
        </p:nvSpPr>
        <p:spPr>
          <a:xfrm>
            <a:off x="1037843" y="2613659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bg object 114"/>
          <p:cNvSpPr/>
          <p:nvPr/>
        </p:nvSpPr>
        <p:spPr>
          <a:xfrm>
            <a:off x="1037843" y="2616708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bg object 115"/>
          <p:cNvSpPr/>
          <p:nvPr/>
        </p:nvSpPr>
        <p:spPr>
          <a:xfrm>
            <a:off x="1037843" y="2619756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bg object 116"/>
          <p:cNvSpPr/>
          <p:nvPr/>
        </p:nvSpPr>
        <p:spPr>
          <a:xfrm>
            <a:off x="1037843" y="2622804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bg object 117"/>
          <p:cNvSpPr/>
          <p:nvPr/>
        </p:nvSpPr>
        <p:spPr>
          <a:xfrm>
            <a:off x="1037843" y="2625851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bg object 118"/>
          <p:cNvSpPr/>
          <p:nvPr/>
        </p:nvSpPr>
        <p:spPr>
          <a:xfrm>
            <a:off x="1037843" y="2628900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bg object 119"/>
          <p:cNvSpPr/>
          <p:nvPr/>
        </p:nvSpPr>
        <p:spPr>
          <a:xfrm>
            <a:off x="1037843" y="2631948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bg object 120"/>
          <p:cNvSpPr/>
          <p:nvPr/>
        </p:nvSpPr>
        <p:spPr>
          <a:xfrm>
            <a:off x="1037843" y="2634996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bg object 121"/>
          <p:cNvSpPr/>
          <p:nvPr/>
        </p:nvSpPr>
        <p:spPr>
          <a:xfrm>
            <a:off x="1037843" y="2638043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bg object 122"/>
          <p:cNvSpPr/>
          <p:nvPr/>
        </p:nvSpPr>
        <p:spPr>
          <a:xfrm>
            <a:off x="1037843" y="2641092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bg object 123"/>
          <p:cNvSpPr/>
          <p:nvPr/>
        </p:nvSpPr>
        <p:spPr>
          <a:xfrm>
            <a:off x="1037843" y="2644140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bg object 124"/>
          <p:cNvSpPr/>
          <p:nvPr/>
        </p:nvSpPr>
        <p:spPr>
          <a:xfrm>
            <a:off x="1037843" y="2647188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bg object 125"/>
          <p:cNvSpPr/>
          <p:nvPr/>
        </p:nvSpPr>
        <p:spPr>
          <a:xfrm>
            <a:off x="1037843" y="2650235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bg object 126"/>
          <p:cNvSpPr/>
          <p:nvPr/>
        </p:nvSpPr>
        <p:spPr>
          <a:xfrm>
            <a:off x="1037843" y="2653284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bg object 127"/>
          <p:cNvSpPr/>
          <p:nvPr/>
        </p:nvSpPr>
        <p:spPr>
          <a:xfrm>
            <a:off x="1037843" y="2656332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bg object 128"/>
          <p:cNvSpPr/>
          <p:nvPr/>
        </p:nvSpPr>
        <p:spPr>
          <a:xfrm>
            <a:off x="1037843" y="2659380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bg object 129"/>
          <p:cNvSpPr/>
          <p:nvPr/>
        </p:nvSpPr>
        <p:spPr>
          <a:xfrm>
            <a:off x="1037843" y="2662427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bg object 130"/>
          <p:cNvSpPr/>
          <p:nvPr/>
        </p:nvSpPr>
        <p:spPr>
          <a:xfrm>
            <a:off x="1037843" y="2665476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bg object 131"/>
          <p:cNvSpPr/>
          <p:nvPr/>
        </p:nvSpPr>
        <p:spPr>
          <a:xfrm>
            <a:off x="1037843" y="2668524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bg object 132"/>
          <p:cNvSpPr/>
          <p:nvPr/>
        </p:nvSpPr>
        <p:spPr>
          <a:xfrm>
            <a:off x="1037843" y="2671572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bg object 133"/>
          <p:cNvSpPr/>
          <p:nvPr/>
        </p:nvSpPr>
        <p:spPr>
          <a:xfrm>
            <a:off x="1037843" y="2674620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bg object 134"/>
          <p:cNvSpPr/>
          <p:nvPr/>
        </p:nvSpPr>
        <p:spPr>
          <a:xfrm>
            <a:off x="1037843" y="2677668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bg object 135"/>
          <p:cNvSpPr/>
          <p:nvPr/>
        </p:nvSpPr>
        <p:spPr>
          <a:xfrm>
            <a:off x="1037843" y="2680716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bg object 136"/>
          <p:cNvSpPr/>
          <p:nvPr/>
        </p:nvSpPr>
        <p:spPr>
          <a:xfrm>
            <a:off x="1037843" y="2683764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bg object 137"/>
          <p:cNvSpPr/>
          <p:nvPr/>
        </p:nvSpPr>
        <p:spPr>
          <a:xfrm>
            <a:off x="1037843" y="2686812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bg object 138"/>
          <p:cNvSpPr/>
          <p:nvPr/>
        </p:nvSpPr>
        <p:spPr>
          <a:xfrm>
            <a:off x="1037843" y="2689859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bg object 139"/>
          <p:cNvSpPr/>
          <p:nvPr/>
        </p:nvSpPr>
        <p:spPr>
          <a:xfrm>
            <a:off x="1037843" y="2692908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bg object 140"/>
          <p:cNvSpPr/>
          <p:nvPr/>
        </p:nvSpPr>
        <p:spPr>
          <a:xfrm>
            <a:off x="1037843" y="2695956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bg object 141"/>
          <p:cNvSpPr/>
          <p:nvPr/>
        </p:nvSpPr>
        <p:spPr>
          <a:xfrm>
            <a:off x="1037843" y="2699004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bg object 142"/>
          <p:cNvSpPr/>
          <p:nvPr/>
        </p:nvSpPr>
        <p:spPr>
          <a:xfrm>
            <a:off x="1037843" y="2702051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bg object 143"/>
          <p:cNvSpPr/>
          <p:nvPr/>
        </p:nvSpPr>
        <p:spPr>
          <a:xfrm>
            <a:off x="1037843" y="2705100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bg object 144"/>
          <p:cNvSpPr/>
          <p:nvPr/>
        </p:nvSpPr>
        <p:spPr>
          <a:xfrm>
            <a:off x="1037843" y="2708148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bg object 145"/>
          <p:cNvSpPr/>
          <p:nvPr/>
        </p:nvSpPr>
        <p:spPr>
          <a:xfrm>
            <a:off x="1037843" y="2711196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bg object 146"/>
          <p:cNvSpPr/>
          <p:nvPr/>
        </p:nvSpPr>
        <p:spPr>
          <a:xfrm>
            <a:off x="1037843" y="2714243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bg object 147"/>
          <p:cNvSpPr/>
          <p:nvPr/>
        </p:nvSpPr>
        <p:spPr>
          <a:xfrm>
            <a:off x="1037843" y="2717292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bg object 148"/>
          <p:cNvSpPr/>
          <p:nvPr/>
        </p:nvSpPr>
        <p:spPr>
          <a:xfrm>
            <a:off x="1037843" y="2720340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bg object 149"/>
          <p:cNvSpPr/>
          <p:nvPr/>
        </p:nvSpPr>
        <p:spPr>
          <a:xfrm>
            <a:off x="1037843" y="2723388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bg object 150"/>
          <p:cNvSpPr/>
          <p:nvPr/>
        </p:nvSpPr>
        <p:spPr>
          <a:xfrm>
            <a:off x="1037843" y="2726435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bg object 151"/>
          <p:cNvSpPr/>
          <p:nvPr/>
        </p:nvSpPr>
        <p:spPr>
          <a:xfrm>
            <a:off x="1037843" y="2729484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bg object 152"/>
          <p:cNvSpPr/>
          <p:nvPr/>
        </p:nvSpPr>
        <p:spPr>
          <a:xfrm>
            <a:off x="1037843" y="2732532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bg object 153"/>
          <p:cNvSpPr/>
          <p:nvPr/>
        </p:nvSpPr>
        <p:spPr>
          <a:xfrm>
            <a:off x="1037843" y="2735580"/>
            <a:ext cx="10223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2108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bg object 154"/>
          <p:cNvSpPr/>
          <p:nvPr/>
        </p:nvSpPr>
        <p:spPr>
          <a:xfrm>
            <a:off x="179831" y="2738627"/>
            <a:ext cx="960119" cy="0"/>
          </a:xfrm>
          <a:custGeom>
            <a:avLst/>
            <a:gdLst/>
            <a:ahLst/>
            <a:cxnLst/>
            <a:rect l="l" t="t" r="r" b="b"/>
            <a:pathLst>
              <a:path w="960119">
                <a:moveTo>
                  <a:pt x="0" y="0"/>
                </a:moveTo>
                <a:lnTo>
                  <a:pt x="960120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bg object 155"/>
          <p:cNvSpPr/>
          <p:nvPr/>
        </p:nvSpPr>
        <p:spPr>
          <a:xfrm>
            <a:off x="179831" y="2741676"/>
            <a:ext cx="960119" cy="0"/>
          </a:xfrm>
          <a:custGeom>
            <a:avLst/>
            <a:gdLst/>
            <a:ahLst/>
            <a:cxnLst/>
            <a:rect l="l" t="t" r="r" b="b"/>
            <a:pathLst>
              <a:path w="960119">
                <a:moveTo>
                  <a:pt x="0" y="0"/>
                </a:moveTo>
                <a:lnTo>
                  <a:pt x="960120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bg object 156"/>
          <p:cNvSpPr/>
          <p:nvPr/>
        </p:nvSpPr>
        <p:spPr>
          <a:xfrm>
            <a:off x="179831" y="2744724"/>
            <a:ext cx="960119" cy="0"/>
          </a:xfrm>
          <a:custGeom>
            <a:avLst/>
            <a:gdLst/>
            <a:ahLst/>
            <a:cxnLst/>
            <a:rect l="l" t="t" r="r" b="b"/>
            <a:pathLst>
              <a:path w="960119">
                <a:moveTo>
                  <a:pt x="0" y="0"/>
                </a:moveTo>
                <a:lnTo>
                  <a:pt x="960120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bg object 157"/>
          <p:cNvSpPr/>
          <p:nvPr/>
        </p:nvSpPr>
        <p:spPr>
          <a:xfrm>
            <a:off x="179831" y="2747772"/>
            <a:ext cx="960119" cy="0"/>
          </a:xfrm>
          <a:custGeom>
            <a:avLst/>
            <a:gdLst/>
            <a:ahLst/>
            <a:cxnLst/>
            <a:rect l="l" t="t" r="r" b="b"/>
            <a:pathLst>
              <a:path w="960119">
                <a:moveTo>
                  <a:pt x="0" y="0"/>
                </a:moveTo>
                <a:lnTo>
                  <a:pt x="960120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bg object 158"/>
          <p:cNvSpPr/>
          <p:nvPr/>
        </p:nvSpPr>
        <p:spPr>
          <a:xfrm>
            <a:off x="179831" y="2750820"/>
            <a:ext cx="960119" cy="0"/>
          </a:xfrm>
          <a:custGeom>
            <a:avLst/>
            <a:gdLst/>
            <a:ahLst/>
            <a:cxnLst/>
            <a:rect l="l" t="t" r="r" b="b"/>
            <a:pathLst>
              <a:path w="960119">
                <a:moveTo>
                  <a:pt x="0" y="0"/>
                </a:moveTo>
                <a:lnTo>
                  <a:pt x="960120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bg object 159"/>
          <p:cNvSpPr/>
          <p:nvPr/>
        </p:nvSpPr>
        <p:spPr>
          <a:xfrm>
            <a:off x="179831" y="2753868"/>
            <a:ext cx="960119" cy="0"/>
          </a:xfrm>
          <a:custGeom>
            <a:avLst/>
            <a:gdLst/>
            <a:ahLst/>
            <a:cxnLst/>
            <a:rect l="l" t="t" r="r" b="b"/>
            <a:pathLst>
              <a:path w="960119">
                <a:moveTo>
                  <a:pt x="0" y="0"/>
                </a:moveTo>
                <a:lnTo>
                  <a:pt x="960120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bg object 160"/>
          <p:cNvSpPr/>
          <p:nvPr/>
        </p:nvSpPr>
        <p:spPr>
          <a:xfrm>
            <a:off x="179831" y="2756916"/>
            <a:ext cx="960119" cy="0"/>
          </a:xfrm>
          <a:custGeom>
            <a:avLst/>
            <a:gdLst/>
            <a:ahLst/>
            <a:cxnLst/>
            <a:rect l="l" t="t" r="r" b="b"/>
            <a:pathLst>
              <a:path w="960119">
                <a:moveTo>
                  <a:pt x="0" y="0"/>
                </a:moveTo>
                <a:lnTo>
                  <a:pt x="960120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bg object 161"/>
          <p:cNvSpPr/>
          <p:nvPr/>
        </p:nvSpPr>
        <p:spPr>
          <a:xfrm>
            <a:off x="179831" y="2759964"/>
            <a:ext cx="960119" cy="0"/>
          </a:xfrm>
          <a:custGeom>
            <a:avLst/>
            <a:gdLst/>
            <a:ahLst/>
            <a:cxnLst/>
            <a:rect l="l" t="t" r="r" b="b"/>
            <a:pathLst>
              <a:path w="960119">
                <a:moveTo>
                  <a:pt x="0" y="0"/>
                </a:moveTo>
                <a:lnTo>
                  <a:pt x="960120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bg object 162"/>
          <p:cNvSpPr/>
          <p:nvPr/>
        </p:nvSpPr>
        <p:spPr>
          <a:xfrm>
            <a:off x="179831" y="2763012"/>
            <a:ext cx="960119" cy="0"/>
          </a:xfrm>
          <a:custGeom>
            <a:avLst/>
            <a:gdLst/>
            <a:ahLst/>
            <a:cxnLst/>
            <a:rect l="l" t="t" r="r" b="b"/>
            <a:pathLst>
              <a:path w="960119">
                <a:moveTo>
                  <a:pt x="0" y="0"/>
                </a:moveTo>
                <a:lnTo>
                  <a:pt x="960120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bg object 163"/>
          <p:cNvSpPr/>
          <p:nvPr/>
        </p:nvSpPr>
        <p:spPr>
          <a:xfrm>
            <a:off x="179831" y="2766059"/>
            <a:ext cx="960119" cy="0"/>
          </a:xfrm>
          <a:custGeom>
            <a:avLst/>
            <a:gdLst/>
            <a:ahLst/>
            <a:cxnLst/>
            <a:rect l="l" t="t" r="r" b="b"/>
            <a:pathLst>
              <a:path w="960119">
                <a:moveTo>
                  <a:pt x="0" y="0"/>
                </a:moveTo>
                <a:lnTo>
                  <a:pt x="960120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bg object 164"/>
          <p:cNvSpPr/>
          <p:nvPr/>
        </p:nvSpPr>
        <p:spPr>
          <a:xfrm>
            <a:off x="179831" y="2769108"/>
            <a:ext cx="960119" cy="0"/>
          </a:xfrm>
          <a:custGeom>
            <a:avLst/>
            <a:gdLst/>
            <a:ahLst/>
            <a:cxnLst/>
            <a:rect l="l" t="t" r="r" b="b"/>
            <a:pathLst>
              <a:path w="960119">
                <a:moveTo>
                  <a:pt x="0" y="0"/>
                </a:moveTo>
                <a:lnTo>
                  <a:pt x="960120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bg object 165"/>
          <p:cNvSpPr/>
          <p:nvPr/>
        </p:nvSpPr>
        <p:spPr>
          <a:xfrm>
            <a:off x="179831" y="2772156"/>
            <a:ext cx="960119" cy="0"/>
          </a:xfrm>
          <a:custGeom>
            <a:avLst/>
            <a:gdLst/>
            <a:ahLst/>
            <a:cxnLst/>
            <a:rect l="l" t="t" r="r" b="b"/>
            <a:pathLst>
              <a:path w="960119">
                <a:moveTo>
                  <a:pt x="0" y="0"/>
                </a:moveTo>
                <a:lnTo>
                  <a:pt x="960120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bg object 166"/>
          <p:cNvSpPr/>
          <p:nvPr/>
        </p:nvSpPr>
        <p:spPr>
          <a:xfrm>
            <a:off x="179831" y="2775204"/>
            <a:ext cx="960119" cy="0"/>
          </a:xfrm>
          <a:custGeom>
            <a:avLst/>
            <a:gdLst/>
            <a:ahLst/>
            <a:cxnLst/>
            <a:rect l="l" t="t" r="r" b="b"/>
            <a:pathLst>
              <a:path w="960119">
                <a:moveTo>
                  <a:pt x="0" y="0"/>
                </a:moveTo>
                <a:lnTo>
                  <a:pt x="960120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bg object 167"/>
          <p:cNvSpPr/>
          <p:nvPr/>
        </p:nvSpPr>
        <p:spPr>
          <a:xfrm>
            <a:off x="179831" y="2778251"/>
            <a:ext cx="960119" cy="0"/>
          </a:xfrm>
          <a:custGeom>
            <a:avLst/>
            <a:gdLst/>
            <a:ahLst/>
            <a:cxnLst/>
            <a:rect l="l" t="t" r="r" b="b"/>
            <a:pathLst>
              <a:path w="960119">
                <a:moveTo>
                  <a:pt x="0" y="0"/>
                </a:moveTo>
                <a:lnTo>
                  <a:pt x="960120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bg object 168"/>
          <p:cNvSpPr/>
          <p:nvPr/>
        </p:nvSpPr>
        <p:spPr>
          <a:xfrm>
            <a:off x="179831" y="2781300"/>
            <a:ext cx="960119" cy="0"/>
          </a:xfrm>
          <a:custGeom>
            <a:avLst/>
            <a:gdLst/>
            <a:ahLst/>
            <a:cxnLst/>
            <a:rect l="l" t="t" r="r" b="b"/>
            <a:pathLst>
              <a:path w="960119">
                <a:moveTo>
                  <a:pt x="0" y="0"/>
                </a:moveTo>
                <a:lnTo>
                  <a:pt x="960120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bg object 169"/>
          <p:cNvSpPr/>
          <p:nvPr/>
        </p:nvSpPr>
        <p:spPr>
          <a:xfrm>
            <a:off x="179831" y="2784348"/>
            <a:ext cx="960119" cy="0"/>
          </a:xfrm>
          <a:custGeom>
            <a:avLst/>
            <a:gdLst/>
            <a:ahLst/>
            <a:cxnLst/>
            <a:rect l="l" t="t" r="r" b="b"/>
            <a:pathLst>
              <a:path w="960119">
                <a:moveTo>
                  <a:pt x="0" y="0"/>
                </a:moveTo>
                <a:lnTo>
                  <a:pt x="960120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bg object 170"/>
          <p:cNvSpPr/>
          <p:nvPr/>
        </p:nvSpPr>
        <p:spPr>
          <a:xfrm>
            <a:off x="179831" y="2787396"/>
            <a:ext cx="960119" cy="0"/>
          </a:xfrm>
          <a:custGeom>
            <a:avLst/>
            <a:gdLst/>
            <a:ahLst/>
            <a:cxnLst/>
            <a:rect l="l" t="t" r="r" b="b"/>
            <a:pathLst>
              <a:path w="960119">
                <a:moveTo>
                  <a:pt x="0" y="0"/>
                </a:moveTo>
                <a:lnTo>
                  <a:pt x="960120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bg object 171"/>
          <p:cNvSpPr/>
          <p:nvPr/>
        </p:nvSpPr>
        <p:spPr>
          <a:xfrm>
            <a:off x="179831" y="2790443"/>
            <a:ext cx="960119" cy="0"/>
          </a:xfrm>
          <a:custGeom>
            <a:avLst/>
            <a:gdLst/>
            <a:ahLst/>
            <a:cxnLst/>
            <a:rect l="l" t="t" r="r" b="b"/>
            <a:pathLst>
              <a:path w="960119">
                <a:moveTo>
                  <a:pt x="0" y="0"/>
                </a:moveTo>
                <a:lnTo>
                  <a:pt x="960120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bg object 172"/>
          <p:cNvSpPr/>
          <p:nvPr/>
        </p:nvSpPr>
        <p:spPr>
          <a:xfrm>
            <a:off x="179831" y="2793492"/>
            <a:ext cx="960119" cy="0"/>
          </a:xfrm>
          <a:custGeom>
            <a:avLst/>
            <a:gdLst/>
            <a:ahLst/>
            <a:cxnLst/>
            <a:rect l="l" t="t" r="r" b="b"/>
            <a:pathLst>
              <a:path w="960119">
                <a:moveTo>
                  <a:pt x="0" y="0"/>
                </a:moveTo>
                <a:lnTo>
                  <a:pt x="960120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bg object 173"/>
          <p:cNvSpPr/>
          <p:nvPr/>
        </p:nvSpPr>
        <p:spPr>
          <a:xfrm>
            <a:off x="179831" y="2796540"/>
            <a:ext cx="960119" cy="0"/>
          </a:xfrm>
          <a:custGeom>
            <a:avLst/>
            <a:gdLst/>
            <a:ahLst/>
            <a:cxnLst/>
            <a:rect l="l" t="t" r="r" b="b"/>
            <a:pathLst>
              <a:path w="960119">
                <a:moveTo>
                  <a:pt x="0" y="0"/>
                </a:moveTo>
                <a:lnTo>
                  <a:pt x="960120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bg object 174"/>
          <p:cNvSpPr/>
          <p:nvPr/>
        </p:nvSpPr>
        <p:spPr>
          <a:xfrm>
            <a:off x="179831" y="2799588"/>
            <a:ext cx="960119" cy="0"/>
          </a:xfrm>
          <a:custGeom>
            <a:avLst/>
            <a:gdLst/>
            <a:ahLst/>
            <a:cxnLst/>
            <a:rect l="l" t="t" r="r" b="b"/>
            <a:pathLst>
              <a:path w="960119">
                <a:moveTo>
                  <a:pt x="0" y="0"/>
                </a:moveTo>
                <a:lnTo>
                  <a:pt x="960120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bg object 175"/>
          <p:cNvSpPr/>
          <p:nvPr/>
        </p:nvSpPr>
        <p:spPr>
          <a:xfrm>
            <a:off x="179831" y="2802635"/>
            <a:ext cx="960119" cy="0"/>
          </a:xfrm>
          <a:custGeom>
            <a:avLst/>
            <a:gdLst/>
            <a:ahLst/>
            <a:cxnLst/>
            <a:rect l="l" t="t" r="r" b="b"/>
            <a:pathLst>
              <a:path w="960119">
                <a:moveTo>
                  <a:pt x="0" y="0"/>
                </a:moveTo>
                <a:lnTo>
                  <a:pt x="960120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bg object 176"/>
          <p:cNvSpPr/>
          <p:nvPr/>
        </p:nvSpPr>
        <p:spPr>
          <a:xfrm>
            <a:off x="179831" y="2805684"/>
            <a:ext cx="960119" cy="0"/>
          </a:xfrm>
          <a:custGeom>
            <a:avLst/>
            <a:gdLst/>
            <a:ahLst/>
            <a:cxnLst/>
            <a:rect l="l" t="t" r="r" b="b"/>
            <a:pathLst>
              <a:path w="960119">
                <a:moveTo>
                  <a:pt x="0" y="0"/>
                </a:moveTo>
                <a:lnTo>
                  <a:pt x="960120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bg object 177"/>
          <p:cNvSpPr/>
          <p:nvPr/>
        </p:nvSpPr>
        <p:spPr>
          <a:xfrm>
            <a:off x="179831" y="2808732"/>
            <a:ext cx="960119" cy="0"/>
          </a:xfrm>
          <a:custGeom>
            <a:avLst/>
            <a:gdLst/>
            <a:ahLst/>
            <a:cxnLst/>
            <a:rect l="l" t="t" r="r" b="b"/>
            <a:pathLst>
              <a:path w="960119">
                <a:moveTo>
                  <a:pt x="0" y="0"/>
                </a:moveTo>
                <a:lnTo>
                  <a:pt x="960120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bg object 178"/>
          <p:cNvSpPr/>
          <p:nvPr/>
        </p:nvSpPr>
        <p:spPr>
          <a:xfrm>
            <a:off x="179831" y="2811780"/>
            <a:ext cx="960119" cy="0"/>
          </a:xfrm>
          <a:custGeom>
            <a:avLst/>
            <a:gdLst/>
            <a:ahLst/>
            <a:cxnLst/>
            <a:rect l="l" t="t" r="r" b="b"/>
            <a:pathLst>
              <a:path w="960119">
                <a:moveTo>
                  <a:pt x="0" y="0"/>
                </a:moveTo>
                <a:lnTo>
                  <a:pt x="960120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bg object 179"/>
          <p:cNvSpPr/>
          <p:nvPr/>
        </p:nvSpPr>
        <p:spPr>
          <a:xfrm>
            <a:off x="179831" y="2814827"/>
            <a:ext cx="960119" cy="0"/>
          </a:xfrm>
          <a:custGeom>
            <a:avLst/>
            <a:gdLst/>
            <a:ahLst/>
            <a:cxnLst/>
            <a:rect l="l" t="t" r="r" b="b"/>
            <a:pathLst>
              <a:path w="960119">
                <a:moveTo>
                  <a:pt x="0" y="0"/>
                </a:moveTo>
                <a:lnTo>
                  <a:pt x="960120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bg object 180"/>
          <p:cNvSpPr/>
          <p:nvPr/>
        </p:nvSpPr>
        <p:spPr>
          <a:xfrm>
            <a:off x="179831" y="2817876"/>
            <a:ext cx="960119" cy="0"/>
          </a:xfrm>
          <a:custGeom>
            <a:avLst/>
            <a:gdLst/>
            <a:ahLst/>
            <a:cxnLst/>
            <a:rect l="l" t="t" r="r" b="b"/>
            <a:pathLst>
              <a:path w="960119">
                <a:moveTo>
                  <a:pt x="0" y="0"/>
                </a:moveTo>
                <a:lnTo>
                  <a:pt x="960120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bg object 181"/>
          <p:cNvSpPr/>
          <p:nvPr/>
        </p:nvSpPr>
        <p:spPr>
          <a:xfrm>
            <a:off x="179831" y="2820924"/>
            <a:ext cx="960119" cy="0"/>
          </a:xfrm>
          <a:custGeom>
            <a:avLst/>
            <a:gdLst/>
            <a:ahLst/>
            <a:cxnLst/>
            <a:rect l="l" t="t" r="r" b="b"/>
            <a:pathLst>
              <a:path w="960119">
                <a:moveTo>
                  <a:pt x="0" y="0"/>
                </a:moveTo>
                <a:lnTo>
                  <a:pt x="960120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bg object 182"/>
          <p:cNvSpPr/>
          <p:nvPr/>
        </p:nvSpPr>
        <p:spPr>
          <a:xfrm>
            <a:off x="179831" y="2823972"/>
            <a:ext cx="960119" cy="0"/>
          </a:xfrm>
          <a:custGeom>
            <a:avLst/>
            <a:gdLst/>
            <a:ahLst/>
            <a:cxnLst/>
            <a:rect l="l" t="t" r="r" b="b"/>
            <a:pathLst>
              <a:path w="960119">
                <a:moveTo>
                  <a:pt x="0" y="0"/>
                </a:moveTo>
                <a:lnTo>
                  <a:pt x="960120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bg object 183"/>
          <p:cNvSpPr/>
          <p:nvPr/>
        </p:nvSpPr>
        <p:spPr>
          <a:xfrm>
            <a:off x="179831" y="2827020"/>
            <a:ext cx="960119" cy="0"/>
          </a:xfrm>
          <a:custGeom>
            <a:avLst/>
            <a:gdLst/>
            <a:ahLst/>
            <a:cxnLst/>
            <a:rect l="l" t="t" r="r" b="b"/>
            <a:pathLst>
              <a:path w="960119">
                <a:moveTo>
                  <a:pt x="0" y="0"/>
                </a:moveTo>
                <a:lnTo>
                  <a:pt x="960120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bg object 184"/>
          <p:cNvSpPr/>
          <p:nvPr/>
        </p:nvSpPr>
        <p:spPr>
          <a:xfrm>
            <a:off x="179831" y="2830068"/>
            <a:ext cx="960119" cy="0"/>
          </a:xfrm>
          <a:custGeom>
            <a:avLst/>
            <a:gdLst/>
            <a:ahLst/>
            <a:cxnLst/>
            <a:rect l="l" t="t" r="r" b="b"/>
            <a:pathLst>
              <a:path w="960119">
                <a:moveTo>
                  <a:pt x="0" y="0"/>
                </a:moveTo>
                <a:lnTo>
                  <a:pt x="960120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bg object 185"/>
          <p:cNvSpPr/>
          <p:nvPr/>
        </p:nvSpPr>
        <p:spPr>
          <a:xfrm>
            <a:off x="179831" y="2833116"/>
            <a:ext cx="960119" cy="0"/>
          </a:xfrm>
          <a:custGeom>
            <a:avLst/>
            <a:gdLst/>
            <a:ahLst/>
            <a:cxnLst/>
            <a:rect l="l" t="t" r="r" b="b"/>
            <a:pathLst>
              <a:path w="960119">
                <a:moveTo>
                  <a:pt x="0" y="0"/>
                </a:moveTo>
                <a:lnTo>
                  <a:pt x="960120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bg object 186"/>
          <p:cNvSpPr/>
          <p:nvPr/>
        </p:nvSpPr>
        <p:spPr>
          <a:xfrm>
            <a:off x="179831" y="2836164"/>
            <a:ext cx="960119" cy="0"/>
          </a:xfrm>
          <a:custGeom>
            <a:avLst/>
            <a:gdLst/>
            <a:ahLst/>
            <a:cxnLst/>
            <a:rect l="l" t="t" r="r" b="b"/>
            <a:pathLst>
              <a:path w="960119">
                <a:moveTo>
                  <a:pt x="0" y="0"/>
                </a:moveTo>
                <a:lnTo>
                  <a:pt x="960120" y="0"/>
                </a:lnTo>
              </a:path>
            </a:pathLst>
          </a:custGeom>
          <a:ln w="3175">
            <a:solidFill>
              <a:srgbClr val="9696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7" name="bg object 18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90727" y="2487167"/>
            <a:ext cx="341376" cy="70103"/>
          </a:xfrm>
          <a:prstGeom prst="rect">
            <a:avLst/>
          </a:prstGeom>
        </p:spPr>
      </p:pic>
      <p:pic>
        <p:nvPicPr>
          <p:cNvPr id="188" name="bg object 18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15112" y="2599943"/>
            <a:ext cx="283463" cy="70103"/>
          </a:xfrm>
          <a:prstGeom prst="rect">
            <a:avLst/>
          </a:prstGeom>
        </p:spPr>
      </p:pic>
      <p:sp>
        <p:nvSpPr>
          <p:cNvPr id="189" name="bg object 189"/>
          <p:cNvSpPr/>
          <p:nvPr/>
        </p:nvSpPr>
        <p:spPr>
          <a:xfrm>
            <a:off x="92964" y="2226563"/>
            <a:ext cx="944880" cy="510540"/>
          </a:xfrm>
          <a:custGeom>
            <a:avLst/>
            <a:gdLst/>
            <a:ahLst/>
            <a:cxnLst/>
            <a:rect l="l" t="t" r="r" b="b"/>
            <a:pathLst>
              <a:path w="944880" h="510539">
                <a:moveTo>
                  <a:pt x="944879" y="510539"/>
                </a:moveTo>
                <a:lnTo>
                  <a:pt x="0" y="510539"/>
                </a:lnTo>
                <a:lnTo>
                  <a:pt x="0" y="0"/>
                </a:lnTo>
                <a:lnTo>
                  <a:pt x="944879" y="0"/>
                </a:lnTo>
                <a:lnTo>
                  <a:pt x="944879" y="510539"/>
                </a:lnTo>
                <a:close/>
              </a:path>
            </a:pathLst>
          </a:custGeom>
          <a:solidFill>
            <a:srgbClr val="FFB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bg object 190"/>
          <p:cNvSpPr/>
          <p:nvPr/>
        </p:nvSpPr>
        <p:spPr>
          <a:xfrm>
            <a:off x="86868" y="2220467"/>
            <a:ext cx="957580" cy="523240"/>
          </a:xfrm>
          <a:custGeom>
            <a:avLst/>
            <a:gdLst/>
            <a:ahLst/>
            <a:cxnLst/>
            <a:rect l="l" t="t" r="r" b="b"/>
            <a:pathLst>
              <a:path w="957580" h="523239">
                <a:moveTo>
                  <a:pt x="957072" y="522732"/>
                </a:moveTo>
                <a:lnTo>
                  <a:pt x="0" y="522732"/>
                </a:lnTo>
                <a:lnTo>
                  <a:pt x="0" y="0"/>
                </a:lnTo>
                <a:lnTo>
                  <a:pt x="957072" y="0"/>
                </a:lnTo>
                <a:lnTo>
                  <a:pt x="957072" y="6096"/>
                </a:lnTo>
                <a:lnTo>
                  <a:pt x="12192" y="6096"/>
                </a:lnTo>
                <a:lnTo>
                  <a:pt x="6096" y="10668"/>
                </a:lnTo>
                <a:lnTo>
                  <a:pt x="12192" y="10668"/>
                </a:lnTo>
                <a:lnTo>
                  <a:pt x="12192" y="512063"/>
                </a:lnTo>
                <a:lnTo>
                  <a:pt x="6096" y="512063"/>
                </a:lnTo>
                <a:lnTo>
                  <a:pt x="12192" y="516636"/>
                </a:lnTo>
                <a:lnTo>
                  <a:pt x="957072" y="516636"/>
                </a:lnTo>
                <a:lnTo>
                  <a:pt x="957072" y="522732"/>
                </a:lnTo>
                <a:close/>
              </a:path>
              <a:path w="957580" h="523239">
                <a:moveTo>
                  <a:pt x="12192" y="10668"/>
                </a:moveTo>
                <a:lnTo>
                  <a:pt x="6096" y="10668"/>
                </a:lnTo>
                <a:lnTo>
                  <a:pt x="12192" y="6096"/>
                </a:lnTo>
                <a:lnTo>
                  <a:pt x="12192" y="10668"/>
                </a:lnTo>
                <a:close/>
              </a:path>
              <a:path w="957580" h="523239">
                <a:moveTo>
                  <a:pt x="944879" y="10668"/>
                </a:moveTo>
                <a:lnTo>
                  <a:pt x="12192" y="10668"/>
                </a:lnTo>
                <a:lnTo>
                  <a:pt x="12192" y="6096"/>
                </a:lnTo>
                <a:lnTo>
                  <a:pt x="944879" y="6096"/>
                </a:lnTo>
                <a:lnTo>
                  <a:pt x="944879" y="10668"/>
                </a:lnTo>
                <a:close/>
              </a:path>
              <a:path w="957580" h="523239">
                <a:moveTo>
                  <a:pt x="944879" y="516636"/>
                </a:moveTo>
                <a:lnTo>
                  <a:pt x="944879" y="6096"/>
                </a:lnTo>
                <a:lnTo>
                  <a:pt x="950975" y="10668"/>
                </a:lnTo>
                <a:lnTo>
                  <a:pt x="957072" y="10668"/>
                </a:lnTo>
                <a:lnTo>
                  <a:pt x="957072" y="512063"/>
                </a:lnTo>
                <a:lnTo>
                  <a:pt x="950975" y="512063"/>
                </a:lnTo>
                <a:lnTo>
                  <a:pt x="944879" y="516636"/>
                </a:lnTo>
                <a:close/>
              </a:path>
              <a:path w="957580" h="523239">
                <a:moveTo>
                  <a:pt x="957072" y="10668"/>
                </a:moveTo>
                <a:lnTo>
                  <a:pt x="950975" y="10668"/>
                </a:lnTo>
                <a:lnTo>
                  <a:pt x="944879" y="6096"/>
                </a:lnTo>
                <a:lnTo>
                  <a:pt x="957072" y="6096"/>
                </a:lnTo>
                <a:lnTo>
                  <a:pt x="957072" y="10668"/>
                </a:lnTo>
                <a:close/>
              </a:path>
              <a:path w="957580" h="523239">
                <a:moveTo>
                  <a:pt x="12192" y="516636"/>
                </a:moveTo>
                <a:lnTo>
                  <a:pt x="6096" y="512063"/>
                </a:lnTo>
                <a:lnTo>
                  <a:pt x="12192" y="512063"/>
                </a:lnTo>
                <a:lnTo>
                  <a:pt x="12192" y="516636"/>
                </a:lnTo>
                <a:close/>
              </a:path>
              <a:path w="957580" h="523239">
                <a:moveTo>
                  <a:pt x="944879" y="516636"/>
                </a:moveTo>
                <a:lnTo>
                  <a:pt x="12192" y="516636"/>
                </a:lnTo>
                <a:lnTo>
                  <a:pt x="12192" y="512063"/>
                </a:lnTo>
                <a:lnTo>
                  <a:pt x="944879" y="512063"/>
                </a:lnTo>
                <a:lnTo>
                  <a:pt x="944879" y="516636"/>
                </a:lnTo>
                <a:close/>
              </a:path>
              <a:path w="957580" h="523239">
                <a:moveTo>
                  <a:pt x="957072" y="516636"/>
                </a:moveTo>
                <a:lnTo>
                  <a:pt x="944879" y="516636"/>
                </a:lnTo>
                <a:lnTo>
                  <a:pt x="950975" y="512063"/>
                </a:lnTo>
                <a:lnTo>
                  <a:pt x="957072" y="512063"/>
                </a:lnTo>
                <a:lnTo>
                  <a:pt x="957072" y="5166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6285" y="427736"/>
            <a:ext cx="1361313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59482"/>
            <a:ext cx="1361313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image" Target="../media/image27.png"/><Relationship Id="rId21" Type="http://schemas.openxmlformats.org/officeDocument/2006/relationships/image" Target="../media/image22.png"/><Relationship Id="rId42" Type="http://schemas.openxmlformats.org/officeDocument/2006/relationships/image" Target="../media/image43.png"/><Relationship Id="rId47" Type="http://schemas.openxmlformats.org/officeDocument/2006/relationships/image" Target="../media/image48.png"/><Relationship Id="rId63" Type="http://schemas.openxmlformats.org/officeDocument/2006/relationships/image" Target="../media/image64.png"/><Relationship Id="rId68" Type="http://schemas.openxmlformats.org/officeDocument/2006/relationships/image" Target="../media/image69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9" Type="http://schemas.openxmlformats.org/officeDocument/2006/relationships/image" Target="../media/image30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32" Type="http://schemas.openxmlformats.org/officeDocument/2006/relationships/image" Target="../media/image33.png"/><Relationship Id="rId37" Type="http://schemas.openxmlformats.org/officeDocument/2006/relationships/image" Target="../media/image38.png"/><Relationship Id="rId40" Type="http://schemas.openxmlformats.org/officeDocument/2006/relationships/image" Target="../media/image41.png"/><Relationship Id="rId45" Type="http://schemas.openxmlformats.org/officeDocument/2006/relationships/image" Target="../media/image46.png"/><Relationship Id="rId53" Type="http://schemas.openxmlformats.org/officeDocument/2006/relationships/image" Target="../media/image54.png"/><Relationship Id="rId58" Type="http://schemas.openxmlformats.org/officeDocument/2006/relationships/image" Target="../media/image59.png"/><Relationship Id="rId66" Type="http://schemas.openxmlformats.org/officeDocument/2006/relationships/image" Target="../media/image67.png"/><Relationship Id="rId74" Type="http://schemas.openxmlformats.org/officeDocument/2006/relationships/image" Target="../media/image75.png"/><Relationship Id="rId5" Type="http://schemas.openxmlformats.org/officeDocument/2006/relationships/image" Target="../media/image6.png"/><Relationship Id="rId61" Type="http://schemas.openxmlformats.org/officeDocument/2006/relationships/image" Target="../media/image62.png"/><Relationship Id="rId19" Type="http://schemas.openxmlformats.org/officeDocument/2006/relationships/image" Target="../media/image2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image" Target="../media/image28.png"/><Relationship Id="rId30" Type="http://schemas.openxmlformats.org/officeDocument/2006/relationships/image" Target="../media/image31.png"/><Relationship Id="rId35" Type="http://schemas.openxmlformats.org/officeDocument/2006/relationships/image" Target="../media/image36.png"/><Relationship Id="rId43" Type="http://schemas.openxmlformats.org/officeDocument/2006/relationships/image" Target="../media/image44.png"/><Relationship Id="rId48" Type="http://schemas.openxmlformats.org/officeDocument/2006/relationships/image" Target="../media/image49.png"/><Relationship Id="rId56" Type="http://schemas.openxmlformats.org/officeDocument/2006/relationships/image" Target="../media/image57.png"/><Relationship Id="rId64" Type="http://schemas.openxmlformats.org/officeDocument/2006/relationships/image" Target="../media/image65.png"/><Relationship Id="rId69" Type="http://schemas.openxmlformats.org/officeDocument/2006/relationships/image" Target="../media/image70.png"/><Relationship Id="rId8" Type="http://schemas.openxmlformats.org/officeDocument/2006/relationships/image" Target="../media/image9.png"/><Relationship Id="rId51" Type="http://schemas.openxmlformats.org/officeDocument/2006/relationships/image" Target="../media/image52.png"/><Relationship Id="rId72" Type="http://schemas.openxmlformats.org/officeDocument/2006/relationships/image" Target="../media/image73.png"/><Relationship Id="rId3" Type="http://schemas.openxmlformats.org/officeDocument/2006/relationships/image" Target="../media/image4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33" Type="http://schemas.openxmlformats.org/officeDocument/2006/relationships/image" Target="../media/image34.png"/><Relationship Id="rId38" Type="http://schemas.openxmlformats.org/officeDocument/2006/relationships/image" Target="../media/image39.png"/><Relationship Id="rId46" Type="http://schemas.openxmlformats.org/officeDocument/2006/relationships/image" Target="../media/image47.png"/><Relationship Id="rId59" Type="http://schemas.openxmlformats.org/officeDocument/2006/relationships/image" Target="../media/image60.png"/><Relationship Id="rId67" Type="http://schemas.openxmlformats.org/officeDocument/2006/relationships/image" Target="../media/image68.png"/><Relationship Id="rId20" Type="http://schemas.openxmlformats.org/officeDocument/2006/relationships/image" Target="../media/image21.png"/><Relationship Id="rId41" Type="http://schemas.openxmlformats.org/officeDocument/2006/relationships/image" Target="../media/image42.png"/><Relationship Id="rId54" Type="http://schemas.openxmlformats.org/officeDocument/2006/relationships/image" Target="../media/image55.png"/><Relationship Id="rId62" Type="http://schemas.openxmlformats.org/officeDocument/2006/relationships/image" Target="../media/image63.png"/><Relationship Id="rId70" Type="http://schemas.openxmlformats.org/officeDocument/2006/relationships/image" Target="../media/image7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28" Type="http://schemas.openxmlformats.org/officeDocument/2006/relationships/image" Target="../media/image29.png"/><Relationship Id="rId36" Type="http://schemas.openxmlformats.org/officeDocument/2006/relationships/image" Target="../media/image37.png"/><Relationship Id="rId49" Type="http://schemas.openxmlformats.org/officeDocument/2006/relationships/image" Target="../media/image50.png"/><Relationship Id="rId57" Type="http://schemas.openxmlformats.org/officeDocument/2006/relationships/image" Target="../media/image58.png"/><Relationship Id="rId10" Type="http://schemas.openxmlformats.org/officeDocument/2006/relationships/image" Target="../media/image11.png"/><Relationship Id="rId31" Type="http://schemas.openxmlformats.org/officeDocument/2006/relationships/image" Target="../media/image32.png"/><Relationship Id="rId44" Type="http://schemas.openxmlformats.org/officeDocument/2006/relationships/image" Target="../media/image45.png"/><Relationship Id="rId52" Type="http://schemas.openxmlformats.org/officeDocument/2006/relationships/image" Target="../media/image53.png"/><Relationship Id="rId60" Type="http://schemas.openxmlformats.org/officeDocument/2006/relationships/image" Target="../media/image61.png"/><Relationship Id="rId65" Type="http://schemas.openxmlformats.org/officeDocument/2006/relationships/image" Target="../media/image66.png"/><Relationship Id="rId73" Type="http://schemas.openxmlformats.org/officeDocument/2006/relationships/image" Target="../media/image74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9" Type="http://schemas.openxmlformats.org/officeDocument/2006/relationships/image" Target="../media/image40.png"/><Relationship Id="rId34" Type="http://schemas.openxmlformats.org/officeDocument/2006/relationships/image" Target="../media/image35.png"/><Relationship Id="rId50" Type="http://schemas.openxmlformats.org/officeDocument/2006/relationships/image" Target="../media/image51.png"/><Relationship Id="rId55" Type="http://schemas.openxmlformats.org/officeDocument/2006/relationships/image" Target="../media/image56.png"/><Relationship Id="rId7" Type="http://schemas.openxmlformats.org/officeDocument/2006/relationships/image" Target="../media/image8.png"/><Relationship Id="rId71" Type="http://schemas.openxmlformats.org/officeDocument/2006/relationships/image" Target="../media/image7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4381" y="2354032"/>
            <a:ext cx="379730" cy="2520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894"/>
              </a:lnSpc>
              <a:spcBef>
                <a:spcPts val="90"/>
              </a:spcBef>
            </a:pPr>
            <a:r>
              <a:rPr sz="750" spc="-90" dirty="0">
                <a:solidFill>
                  <a:srgbClr val="FF0000"/>
                </a:solidFill>
                <a:latin typeface="Verdana"/>
                <a:cs typeface="Verdana"/>
              </a:rPr>
              <a:t>B</a:t>
            </a:r>
            <a:r>
              <a:rPr sz="750" spc="-80" dirty="0">
                <a:solidFill>
                  <a:srgbClr val="FF0000"/>
                </a:solidFill>
                <a:latin typeface="Verdana"/>
                <a:cs typeface="Verdana"/>
              </a:rPr>
              <a:t>F</a:t>
            </a:r>
            <a:r>
              <a:rPr sz="750" spc="-75" dirty="0">
                <a:solidFill>
                  <a:srgbClr val="FF0000"/>
                </a:solidFill>
                <a:latin typeface="Verdana"/>
                <a:cs typeface="Verdana"/>
              </a:rPr>
              <a:t>F</a:t>
            </a:r>
            <a:r>
              <a:rPr sz="750" spc="-70" dirty="0">
                <a:solidFill>
                  <a:srgbClr val="FF0000"/>
                </a:solidFill>
                <a:latin typeface="Verdana"/>
                <a:cs typeface="Verdana"/>
              </a:rPr>
              <a:t>11</a:t>
            </a:r>
            <a:r>
              <a:rPr sz="750" spc="-80" dirty="0">
                <a:solidFill>
                  <a:srgbClr val="FF0000"/>
                </a:solidFill>
                <a:latin typeface="Verdana"/>
                <a:cs typeface="Verdana"/>
              </a:rPr>
              <a:t>0</a:t>
            </a:r>
            <a:r>
              <a:rPr sz="750" spc="-65" dirty="0">
                <a:solidFill>
                  <a:srgbClr val="FF0000"/>
                </a:solidFill>
                <a:latin typeface="Verdana"/>
                <a:cs typeface="Verdana"/>
              </a:rPr>
              <a:t>3</a:t>
            </a:r>
            <a:endParaRPr sz="750">
              <a:latin typeface="Verdana"/>
              <a:cs typeface="Verdana"/>
            </a:endParaRPr>
          </a:p>
          <a:p>
            <a:pPr marL="43180">
              <a:lnSpc>
                <a:spcPts val="894"/>
              </a:lnSpc>
            </a:pPr>
            <a:r>
              <a:rPr sz="750" spc="-40" dirty="0">
                <a:latin typeface="Verdana"/>
                <a:cs typeface="Verdana"/>
              </a:rPr>
              <a:t>Statics</a:t>
            </a:r>
            <a:endParaRPr sz="750">
              <a:latin typeface="Verdana"/>
              <a:cs typeface="Verdan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354579" y="2215895"/>
            <a:ext cx="1050290" cy="619125"/>
            <a:chOff x="2354579" y="2215895"/>
            <a:chExt cx="1050290" cy="61912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447543" y="2310384"/>
              <a:ext cx="957072" cy="524255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360675" y="2221991"/>
              <a:ext cx="944880" cy="512445"/>
            </a:xfrm>
            <a:custGeom>
              <a:avLst/>
              <a:gdLst/>
              <a:ahLst/>
              <a:cxnLst/>
              <a:rect l="l" t="t" r="r" b="b"/>
              <a:pathLst>
                <a:path w="944879" h="512444">
                  <a:moveTo>
                    <a:pt x="944880" y="512064"/>
                  </a:moveTo>
                  <a:lnTo>
                    <a:pt x="0" y="512064"/>
                  </a:lnTo>
                  <a:lnTo>
                    <a:pt x="0" y="0"/>
                  </a:lnTo>
                  <a:lnTo>
                    <a:pt x="944880" y="0"/>
                  </a:lnTo>
                  <a:lnTo>
                    <a:pt x="944880" y="512064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354579" y="2215895"/>
              <a:ext cx="957580" cy="524510"/>
            </a:xfrm>
            <a:custGeom>
              <a:avLst/>
              <a:gdLst/>
              <a:ahLst/>
              <a:cxnLst/>
              <a:rect l="l" t="t" r="r" b="b"/>
              <a:pathLst>
                <a:path w="957579" h="524510">
                  <a:moveTo>
                    <a:pt x="957072" y="524256"/>
                  </a:moveTo>
                  <a:lnTo>
                    <a:pt x="0" y="524256"/>
                  </a:lnTo>
                  <a:lnTo>
                    <a:pt x="0" y="0"/>
                  </a:lnTo>
                  <a:lnTo>
                    <a:pt x="957072" y="0"/>
                  </a:lnTo>
                  <a:lnTo>
                    <a:pt x="957072" y="6096"/>
                  </a:lnTo>
                  <a:lnTo>
                    <a:pt x="12192" y="6096"/>
                  </a:lnTo>
                  <a:lnTo>
                    <a:pt x="6096" y="12192"/>
                  </a:lnTo>
                  <a:lnTo>
                    <a:pt x="12192" y="12192"/>
                  </a:lnTo>
                  <a:lnTo>
                    <a:pt x="12192" y="512063"/>
                  </a:lnTo>
                  <a:lnTo>
                    <a:pt x="6096" y="512063"/>
                  </a:lnTo>
                  <a:lnTo>
                    <a:pt x="12192" y="518160"/>
                  </a:lnTo>
                  <a:lnTo>
                    <a:pt x="957072" y="518160"/>
                  </a:lnTo>
                  <a:lnTo>
                    <a:pt x="957072" y="524256"/>
                  </a:lnTo>
                  <a:close/>
                </a:path>
                <a:path w="957579" h="524510">
                  <a:moveTo>
                    <a:pt x="12192" y="12192"/>
                  </a:moveTo>
                  <a:lnTo>
                    <a:pt x="6096" y="12192"/>
                  </a:lnTo>
                  <a:lnTo>
                    <a:pt x="12192" y="6096"/>
                  </a:lnTo>
                  <a:lnTo>
                    <a:pt x="12192" y="12192"/>
                  </a:lnTo>
                  <a:close/>
                </a:path>
                <a:path w="957579" h="524510">
                  <a:moveTo>
                    <a:pt x="944879" y="12192"/>
                  </a:moveTo>
                  <a:lnTo>
                    <a:pt x="12192" y="12192"/>
                  </a:lnTo>
                  <a:lnTo>
                    <a:pt x="12192" y="6096"/>
                  </a:lnTo>
                  <a:lnTo>
                    <a:pt x="944879" y="6096"/>
                  </a:lnTo>
                  <a:lnTo>
                    <a:pt x="944879" y="12192"/>
                  </a:lnTo>
                  <a:close/>
                </a:path>
                <a:path w="957579" h="524510">
                  <a:moveTo>
                    <a:pt x="944879" y="518160"/>
                  </a:moveTo>
                  <a:lnTo>
                    <a:pt x="944879" y="6096"/>
                  </a:lnTo>
                  <a:lnTo>
                    <a:pt x="950975" y="12192"/>
                  </a:lnTo>
                  <a:lnTo>
                    <a:pt x="957072" y="12192"/>
                  </a:lnTo>
                  <a:lnTo>
                    <a:pt x="957072" y="512063"/>
                  </a:lnTo>
                  <a:lnTo>
                    <a:pt x="950975" y="512063"/>
                  </a:lnTo>
                  <a:lnTo>
                    <a:pt x="944879" y="518160"/>
                  </a:lnTo>
                  <a:close/>
                </a:path>
                <a:path w="957579" h="524510">
                  <a:moveTo>
                    <a:pt x="957072" y="12192"/>
                  </a:moveTo>
                  <a:lnTo>
                    <a:pt x="950975" y="12192"/>
                  </a:lnTo>
                  <a:lnTo>
                    <a:pt x="944879" y="6096"/>
                  </a:lnTo>
                  <a:lnTo>
                    <a:pt x="957072" y="6096"/>
                  </a:lnTo>
                  <a:lnTo>
                    <a:pt x="957072" y="12192"/>
                  </a:lnTo>
                  <a:close/>
                </a:path>
                <a:path w="957579" h="524510">
                  <a:moveTo>
                    <a:pt x="12192" y="518160"/>
                  </a:moveTo>
                  <a:lnTo>
                    <a:pt x="6096" y="512063"/>
                  </a:lnTo>
                  <a:lnTo>
                    <a:pt x="12192" y="512063"/>
                  </a:lnTo>
                  <a:lnTo>
                    <a:pt x="12192" y="518160"/>
                  </a:lnTo>
                  <a:close/>
                </a:path>
                <a:path w="957579" h="524510">
                  <a:moveTo>
                    <a:pt x="944879" y="518160"/>
                  </a:moveTo>
                  <a:lnTo>
                    <a:pt x="12192" y="518160"/>
                  </a:lnTo>
                  <a:lnTo>
                    <a:pt x="12192" y="512063"/>
                  </a:lnTo>
                  <a:lnTo>
                    <a:pt x="944879" y="512063"/>
                  </a:lnTo>
                  <a:lnTo>
                    <a:pt x="944879" y="518160"/>
                  </a:lnTo>
                  <a:close/>
                </a:path>
                <a:path w="957579" h="524510">
                  <a:moveTo>
                    <a:pt x="957072" y="518160"/>
                  </a:moveTo>
                  <a:lnTo>
                    <a:pt x="944879" y="518160"/>
                  </a:lnTo>
                  <a:lnTo>
                    <a:pt x="950975" y="512063"/>
                  </a:lnTo>
                  <a:lnTo>
                    <a:pt x="957072" y="512063"/>
                  </a:lnTo>
                  <a:lnTo>
                    <a:pt x="957072" y="5181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2596339" y="2349465"/>
            <a:ext cx="473709" cy="2520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9690">
              <a:lnSpc>
                <a:spcPts val="894"/>
              </a:lnSpc>
              <a:spcBef>
                <a:spcPts val="90"/>
              </a:spcBef>
            </a:pPr>
            <a:r>
              <a:rPr sz="750" spc="-75" dirty="0">
                <a:latin typeface="Verdana"/>
                <a:cs typeface="Verdana"/>
              </a:rPr>
              <a:t>BFF1123</a:t>
            </a:r>
            <a:endParaRPr sz="750">
              <a:latin typeface="Verdana"/>
              <a:cs typeface="Verdana"/>
            </a:endParaRPr>
          </a:p>
          <a:p>
            <a:pPr marL="12700">
              <a:lnSpc>
                <a:spcPts val="894"/>
              </a:lnSpc>
            </a:pPr>
            <a:r>
              <a:rPr sz="750" spc="-30" dirty="0">
                <a:latin typeface="Verdana"/>
                <a:cs typeface="Verdana"/>
              </a:rPr>
              <a:t>D</a:t>
            </a:r>
            <a:r>
              <a:rPr sz="750" spc="-35" dirty="0">
                <a:latin typeface="Verdana"/>
                <a:cs typeface="Verdana"/>
              </a:rPr>
              <a:t>y</a:t>
            </a:r>
            <a:r>
              <a:rPr sz="750" spc="-25" dirty="0">
                <a:latin typeface="Verdana"/>
                <a:cs typeface="Verdana"/>
              </a:rPr>
              <a:t>n</a:t>
            </a:r>
            <a:r>
              <a:rPr sz="750" spc="50" dirty="0">
                <a:latin typeface="Verdana"/>
                <a:cs typeface="Verdana"/>
              </a:rPr>
              <a:t>a</a:t>
            </a:r>
            <a:r>
              <a:rPr sz="750" spc="-35" dirty="0">
                <a:latin typeface="Verdana"/>
                <a:cs typeface="Verdana"/>
              </a:rPr>
              <a:t>m</a:t>
            </a:r>
            <a:r>
              <a:rPr sz="750" spc="-70" dirty="0">
                <a:latin typeface="Verdana"/>
                <a:cs typeface="Verdana"/>
              </a:rPr>
              <a:t>i</a:t>
            </a:r>
            <a:r>
              <a:rPr sz="750" spc="80" dirty="0">
                <a:latin typeface="Verdana"/>
                <a:cs typeface="Verdana"/>
              </a:rPr>
              <a:t>c</a:t>
            </a:r>
            <a:r>
              <a:rPr sz="750" spc="-105" dirty="0">
                <a:latin typeface="Verdana"/>
                <a:cs typeface="Verdana"/>
              </a:rPr>
              <a:t>s</a:t>
            </a:r>
            <a:endParaRPr sz="750">
              <a:latin typeface="Verdana"/>
              <a:cs typeface="Verdana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5698235" y="2877311"/>
            <a:ext cx="1054735" cy="619125"/>
            <a:chOff x="5698235" y="2877311"/>
            <a:chExt cx="1054735" cy="619125"/>
          </a:xfrm>
        </p:grpSpPr>
        <p:sp>
          <p:nvSpPr>
            <p:cNvPr id="9" name="object 9"/>
            <p:cNvSpPr/>
            <p:nvPr/>
          </p:nvSpPr>
          <p:spPr>
            <a:xfrm>
              <a:off x="6649212" y="297332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649212" y="297637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649212" y="297942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649212" y="298246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649212" y="298551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649212" y="298856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649212" y="299161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649212" y="299466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649212" y="299770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649212" y="300075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649212" y="300380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649212" y="300685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649212" y="300990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649212" y="301294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649212" y="301599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649212" y="301904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649212" y="302209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649212" y="302514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649212" y="302818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6649212" y="303123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6649212" y="303428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649212" y="303733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649212" y="304038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649212" y="304342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6649212" y="304647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649212" y="304952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649212" y="305257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649212" y="305562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6649212" y="305866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649212" y="306171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6649212" y="306476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6649212" y="306781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6649212" y="307086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6649212" y="307390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6649212" y="307695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6649212" y="308000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6649212" y="308305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649212" y="308610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649212" y="308914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649212" y="309219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649212" y="309524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649212" y="309829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649212" y="310134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649212" y="310438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649212" y="310743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649212" y="311048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649212" y="311353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649212" y="311658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649212" y="311962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649212" y="312267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649212" y="312572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649212" y="312877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649212" y="313182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649212" y="313486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649212" y="313791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649212" y="314096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649212" y="314401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649212" y="314706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649212" y="315010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649212" y="315315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649212" y="315620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6649212" y="315925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6649212" y="316230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6649212" y="316534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6649212" y="316839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6649212" y="317144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6649212" y="317449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6649212" y="317754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6649212" y="318058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6649212" y="318363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6649212" y="318668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6649212" y="318973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6649212" y="319278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6649212" y="319582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6649212" y="319887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6649212" y="320192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6649212" y="320497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6649212" y="320802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6649212" y="321106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6649212" y="321411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6649212" y="321716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6649212" y="322021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6649212" y="322326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6649212" y="322630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6649212" y="322935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6649212" y="323240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6649212" y="323545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6649212" y="323850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6649212" y="324154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6649212" y="324459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6649212" y="324764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6649212" y="325069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6649212" y="325374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6649212" y="325678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6649212" y="325983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6649212" y="326288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6649212" y="326593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6649212" y="326898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6649212" y="327202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6649212" y="327507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6649212" y="327812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6649212" y="328117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6649212" y="328422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6649212" y="328726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6649212" y="329031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6649212" y="329336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6649212" y="329641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6649212" y="329946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6649212" y="330250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6649212" y="330555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6649212" y="330860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6649212" y="331165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6649212" y="331470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6649212" y="331774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6649212" y="332079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6649212" y="332384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6649212" y="332689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6649212" y="332994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6649212" y="333298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6649212" y="333603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6649212" y="333908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6649212" y="334213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6649212" y="334518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6649212" y="334822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6649212" y="335127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6649212" y="335432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6649212" y="335737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6649212" y="336042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6649212" y="336346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6649212" y="336651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6649212" y="336956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6649212" y="337261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6649212" y="337566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6649212" y="337870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6649212" y="338175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6649212" y="338480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6649212" y="338785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6649212" y="339090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6649212" y="339394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5791200" y="3396996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5791200" y="3400044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5791200" y="3403092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5791200" y="3406140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5791200" y="3409188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5791200" y="3412236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5791200" y="3415284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5791200" y="3418332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5791200" y="3421380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5791200" y="3424428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5791200" y="3427476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5791200" y="3430524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5791200" y="3433572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5791200" y="3436620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5791200" y="3439668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5791200" y="3442716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5791200" y="3445764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5791200" y="3448812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5791200" y="3451860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5791200" y="3454908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5791200" y="3457956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5791200" y="3461004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5791200" y="3464052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5791200" y="3467100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5791200" y="3470148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5791200" y="3473196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5791200" y="3476244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5791200" y="3479292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5791200" y="3482340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5791200" y="3485388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5791200" y="3488436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5791200" y="3491484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5791200" y="3493770"/>
              <a:ext cx="960119" cy="1905"/>
            </a:xfrm>
            <a:custGeom>
              <a:avLst/>
              <a:gdLst/>
              <a:ahLst/>
              <a:cxnLst/>
              <a:rect l="l" t="t" r="r" b="b"/>
              <a:pathLst>
                <a:path w="960120" h="1904">
                  <a:moveTo>
                    <a:pt x="0" y="1524"/>
                  </a:moveTo>
                  <a:lnTo>
                    <a:pt x="960120" y="1524"/>
                  </a:lnTo>
                </a:path>
                <a:path w="960120" h="1904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1" name="object 18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105144" y="3142488"/>
              <a:ext cx="341375" cy="70103"/>
            </a:xfrm>
            <a:prstGeom prst="rect">
              <a:avLst/>
            </a:prstGeom>
          </p:spPr>
        </p:pic>
        <p:pic>
          <p:nvPicPr>
            <p:cNvPr id="182" name="object 18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053328" y="3255264"/>
              <a:ext cx="438911" cy="70103"/>
            </a:xfrm>
            <a:prstGeom prst="rect">
              <a:avLst/>
            </a:prstGeom>
          </p:spPr>
        </p:pic>
        <p:sp>
          <p:nvSpPr>
            <p:cNvPr id="183" name="object 183"/>
            <p:cNvSpPr/>
            <p:nvPr/>
          </p:nvSpPr>
          <p:spPr>
            <a:xfrm>
              <a:off x="5704332" y="2883408"/>
              <a:ext cx="944880" cy="512445"/>
            </a:xfrm>
            <a:custGeom>
              <a:avLst/>
              <a:gdLst/>
              <a:ahLst/>
              <a:cxnLst/>
              <a:rect l="l" t="t" r="r" b="b"/>
              <a:pathLst>
                <a:path w="944879" h="512445">
                  <a:moveTo>
                    <a:pt x="944880" y="512064"/>
                  </a:moveTo>
                  <a:lnTo>
                    <a:pt x="0" y="512064"/>
                  </a:lnTo>
                  <a:lnTo>
                    <a:pt x="0" y="0"/>
                  </a:lnTo>
                  <a:lnTo>
                    <a:pt x="944880" y="0"/>
                  </a:lnTo>
                  <a:lnTo>
                    <a:pt x="944880" y="512064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5698235" y="2877311"/>
              <a:ext cx="957580" cy="524510"/>
            </a:xfrm>
            <a:custGeom>
              <a:avLst/>
              <a:gdLst/>
              <a:ahLst/>
              <a:cxnLst/>
              <a:rect l="l" t="t" r="r" b="b"/>
              <a:pathLst>
                <a:path w="957579" h="524510">
                  <a:moveTo>
                    <a:pt x="957072" y="524256"/>
                  </a:moveTo>
                  <a:lnTo>
                    <a:pt x="0" y="524256"/>
                  </a:lnTo>
                  <a:lnTo>
                    <a:pt x="0" y="0"/>
                  </a:lnTo>
                  <a:lnTo>
                    <a:pt x="957072" y="0"/>
                  </a:lnTo>
                  <a:lnTo>
                    <a:pt x="957072" y="6096"/>
                  </a:lnTo>
                  <a:lnTo>
                    <a:pt x="12192" y="6096"/>
                  </a:lnTo>
                  <a:lnTo>
                    <a:pt x="6096" y="12192"/>
                  </a:lnTo>
                  <a:lnTo>
                    <a:pt x="12192" y="12192"/>
                  </a:lnTo>
                  <a:lnTo>
                    <a:pt x="12192" y="512063"/>
                  </a:lnTo>
                  <a:lnTo>
                    <a:pt x="6096" y="512063"/>
                  </a:lnTo>
                  <a:lnTo>
                    <a:pt x="12192" y="518160"/>
                  </a:lnTo>
                  <a:lnTo>
                    <a:pt x="957072" y="518160"/>
                  </a:lnTo>
                  <a:lnTo>
                    <a:pt x="957072" y="524256"/>
                  </a:lnTo>
                  <a:close/>
                </a:path>
                <a:path w="957579" h="524510">
                  <a:moveTo>
                    <a:pt x="12192" y="12192"/>
                  </a:moveTo>
                  <a:lnTo>
                    <a:pt x="6096" y="12192"/>
                  </a:lnTo>
                  <a:lnTo>
                    <a:pt x="12192" y="6096"/>
                  </a:lnTo>
                  <a:lnTo>
                    <a:pt x="12192" y="12192"/>
                  </a:lnTo>
                  <a:close/>
                </a:path>
                <a:path w="957579" h="524510">
                  <a:moveTo>
                    <a:pt x="944879" y="12192"/>
                  </a:moveTo>
                  <a:lnTo>
                    <a:pt x="12192" y="12192"/>
                  </a:lnTo>
                  <a:lnTo>
                    <a:pt x="12192" y="6096"/>
                  </a:lnTo>
                  <a:lnTo>
                    <a:pt x="944879" y="6096"/>
                  </a:lnTo>
                  <a:lnTo>
                    <a:pt x="944879" y="12192"/>
                  </a:lnTo>
                  <a:close/>
                </a:path>
                <a:path w="957579" h="524510">
                  <a:moveTo>
                    <a:pt x="944879" y="518160"/>
                  </a:moveTo>
                  <a:lnTo>
                    <a:pt x="944879" y="6096"/>
                  </a:lnTo>
                  <a:lnTo>
                    <a:pt x="950975" y="12192"/>
                  </a:lnTo>
                  <a:lnTo>
                    <a:pt x="957072" y="12192"/>
                  </a:lnTo>
                  <a:lnTo>
                    <a:pt x="957072" y="512063"/>
                  </a:lnTo>
                  <a:lnTo>
                    <a:pt x="950975" y="512063"/>
                  </a:lnTo>
                  <a:lnTo>
                    <a:pt x="944879" y="518160"/>
                  </a:lnTo>
                  <a:close/>
                </a:path>
                <a:path w="957579" h="524510">
                  <a:moveTo>
                    <a:pt x="957072" y="12192"/>
                  </a:moveTo>
                  <a:lnTo>
                    <a:pt x="950975" y="12192"/>
                  </a:lnTo>
                  <a:lnTo>
                    <a:pt x="944879" y="6096"/>
                  </a:lnTo>
                  <a:lnTo>
                    <a:pt x="957072" y="6096"/>
                  </a:lnTo>
                  <a:lnTo>
                    <a:pt x="957072" y="12192"/>
                  </a:lnTo>
                  <a:close/>
                </a:path>
                <a:path w="957579" h="524510">
                  <a:moveTo>
                    <a:pt x="12192" y="518160"/>
                  </a:moveTo>
                  <a:lnTo>
                    <a:pt x="6096" y="512063"/>
                  </a:lnTo>
                  <a:lnTo>
                    <a:pt x="12192" y="512063"/>
                  </a:lnTo>
                  <a:lnTo>
                    <a:pt x="12192" y="518160"/>
                  </a:lnTo>
                  <a:close/>
                </a:path>
                <a:path w="957579" h="524510">
                  <a:moveTo>
                    <a:pt x="944879" y="518160"/>
                  </a:moveTo>
                  <a:lnTo>
                    <a:pt x="12192" y="518160"/>
                  </a:lnTo>
                  <a:lnTo>
                    <a:pt x="12192" y="512063"/>
                  </a:lnTo>
                  <a:lnTo>
                    <a:pt x="944879" y="512063"/>
                  </a:lnTo>
                  <a:lnTo>
                    <a:pt x="944879" y="518160"/>
                  </a:lnTo>
                  <a:close/>
                </a:path>
                <a:path w="957579" h="524510">
                  <a:moveTo>
                    <a:pt x="957072" y="518160"/>
                  </a:moveTo>
                  <a:lnTo>
                    <a:pt x="944879" y="518160"/>
                  </a:lnTo>
                  <a:lnTo>
                    <a:pt x="950975" y="512063"/>
                  </a:lnTo>
                  <a:lnTo>
                    <a:pt x="957072" y="512063"/>
                  </a:lnTo>
                  <a:lnTo>
                    <a:pt x="957072" y="5181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5" name="object 185"/>
          <p:cNvSpPr txBox="1"/>
          <p:nvPr/>
        </p:nvSpPr>
        <p:spPr>
          <a:xfrm>
            <a:off x="5939946" y="3010860"/>
            <a:ext cx="473709" cy="2520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9690">
              <a:lnSpc>
                <a:spcPts val="894"/>
              </a:lnSpc>
              <a:spcBef>
                <a:spcPts val="90"/>
              </a:spcBef>
            </a:pPr>
            <a:r>
              <a:rPr sz="750" spc="-75" dirty="0">
                <a:latin typeface="Verdana"/>
                <a:cs typeface="Verdana"/>
              </a:rPr>
              <a:t>BFF3103</a:t>
            </a:r>
            <a:endParaRPr sz="750">
              <a:latin typeface="Verdana"/>
              <a:cs typeface="Verdana"/>
            </a:endParaRPr>
          </a:p>
          <a:p>
            <a:pPr marL="12700">
              <a:lnSpc>
                <a:spcPts val="894"/>
              </a:lnSpc>
            </a:pPr>
            <a:r>
              <a:rPr sz="750" spc="-30" dirty="0">
                <a:latin typeface="Verdana"/>
                <a:cs typeface="Verdana"/>
              </a:rPr>
              <a:t>Vibrations</a:t>
            </a:r>
            <a:endParaRPr sz="750">
              <a:latin typeface="Verdana"/>
              <a:cs typeface="Verdana"/>
            </a:endParaRPr>
          </a:p>
        </p:txBody>
      </p:sp>
      <p:grpSp>
        <p:nvGrpSpPr>
          <p:cNvPr id="186" name="object 186"/>
          <p:cNvGrpSpPr/>
          <p:nvPr/>
        </p:nvGrpSpPr>
        <p:grpSpPr>
          <a:xfrm>
            <a:off x="1037844" y="2447543"/>
            <a:ext cx="1323340" cy="1049020"/>
            <a:chOff x="1037844" y="2447543"/>
            <a:chExt cx="1323340" cy="1049020"/>
          </a:xfrm>
        </p:grpSpPr>
        <p:sp>
          <p:nvSpPr>
            <p:cNvPr id="187" name="object 187"/>
            <p:cNvSpPr/>
            <p:nvPr/>
          </p:nvSpPr>
          <p:spPr>
            <a:xfrm>
              <a:off x="1037844" y="2447543"/>
              <a:ext cx="1323340" cy="62865"/>
            </a:xfrm>
            <a:custGeom>
              <a:avLst/>
              <a:gdLst/>
              <a:ahLst/>
              <a:cxnLst/>
              <a:rect l="l" t="t" r="r" b="b"/>
              <a:pathLst>
                <a:path w="1323339" h="62864">
                  <a:moveTo>
                    <a:pt x="1165860" y="27471"/>
                  </a:moveTo>
                  <a:lnTo>
                    <a:pt x="1165860" y="0"/>
                  </a:lnTo>
                  <a:lnTo>
                    <a:pt x="1307134" y="27432"/>
                  </a:lnTo>
                  <a:lnTo>
                    <a:pt x="1181100" y="27432"/>
                  </a:lnTo>
                  <a:lnTo>
                    <a:pt x="1165860" y="27471"/>
                  </a:lnTo>
                  <a:close/>
                </a:path>
                <a:path w="1323339" h="62864">
                  <a:moveTo>
                    <a:pt x="1165860" y="35091"/>
                  </a:moveTo>
                  <a:lnTo>
                    <a:pt x="1165860" y="27471"/>
                  </a:lnTo>
                  <a:lnTo>
                    <a:pt x="1181100" y="27432"/>
                  </a:lnTo>
                  <a:lnTo>
                    <a:pt x="1181100" y="35052"/>
                  </a:lnTo>
                  <a:lnTo>
                    <a:pt x="1165860" y="35091"/>
                  </a:lnTo>
                  <a:close/>
                </a:path>
                <a:path w="1323339" h="62864">
                  <a:moveTo>
                    <a:pt x="1165860" y="62484"/>
                  </a:moveTo>
                  <a:lnTo>
                    <a:pt x="1165860" y="35091"/>
                  </a:lnTo>
                  <a:lnTo>
                    <a:pt x="1181100" y="35052"/>
                  </a:lnTo>
                  <a:lnTo>
                    <a:pt x="1181100" y="27432"/>
                  </a:lnTo>
                  <a:lnTo>
                    <a:pt x="1307134" y="27432"/>
                  </a:lnTo>
                  <a:lnTo>
                    <a:pt x="1322832" y="30480"/>
                  </a:lnTo>
                  <a:lnTo>
                    <a:pt x="1165860" y="62484"/>
                  </a:lnTo>
                  <a:close/>
                </a:path>
                <a:path w="1323339" h="62864">
                  <a:moveTo>
                    <a:pt x="0" y="38100"/>
                  </a:moveTo>
                  <a:lnTo>
                    <a:pt x="0" y="30480"/>
                  </a:lnTo>
                  <a:lnTo>
                    <a:pt x="1165860" y="27471"/>
                  </a:lnTo>
                  <a:lnTo>
                    <a:pt x="1165860" y="35091"/>
                  </a:lnTo>
                  <a:lnTo>
                    <a:pt x="0" y="381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2098548" y="2971800"/>
              <a:ext cx="99060" cy="216535"/>
            </a:xfrm>
            <a:custGeom>
              <a:avLst/>
              <a:gdLst/>
              <a:ahLst/>
              <a:cxnLst/>
              <a:rect l="l" t="t" r="r" b="b"/>
              <a:pathLst>
                <a:path w="99060" h="216535">
                  <a:moveTo>
                    <a:pt x="99060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16408"/>
                  </a:lnTo>
                  <a:lnTo>
                    <a:pt x="99060" y="216408"/>
                  </a:lnTo>
                  <a:lnTo>
                    <a:pt x="99060" y="3048"/>
                  </a:lnTo>
                  <a:lnTo>
                    <a:pt x="99060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2098548" y="3185160"/>
              <a:ext cx="99060" cy="210820"/>
            </a:xfrm>
            <a:custGeom>
              <a:avLst/>
              <a:gdLst/>
              <a:ahLst/>
              <a:cxnLst/>
              <a:rect l="l" t="t" r="r" b="b"/>
              <a:pathLst>
                <a:path w="99060" h="210820">
                  <a:moveTo>
                    <a:pt x="99060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10312"/>
                  </a:lnTo>
                  <a:lnTo>
                    <a:pt x="99060" y="210312"/>
                  </a:lnTo>
                  <a:lnTo>
                    <a:pt x="99060" y="3048"/>
                  </a:lnTo>
                  <a:lnTo>
                    <a:pt x="99060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0" name="object 19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43584" y="3395472"/>
              <a:ext cx="954024" cy="100583"/>
            </a:xfrm>
            <a:prstGeom prst="rect">
              <a:avLst/>
            </a:prstGeom>
          </p:spPr>
        </p:pic>
        <p:sp>
          <p:nvSpPr>
            <p:cNvPr id="191" name="object 191"/>
            <p:cNvSpPr/>
            <p:nvPr/>
          </p:nvSpPr>
          <p:spPr>
            <a:xfrm>
              <a:off x="1153668" y="2883407"/>
              <a:ext cx="944880" cy="512445"/>
            </a:xfrm>
            <a:custGeom>
              <a:avLst/>
              <a:gdLst/>
              <a:ahLst/>
              <a:cxnLst/>
              <a:rect l="l" t="t" r="r" b="b"/>
              <a:pathLst>
                <a:path w="944880" h="512445">
                  <a:moveTo>
                    <a:pt x="944880" y="512064"/>
                  </a:moveTo>
                  <a:lnTo>
                    <a:pt x="0" y="512064"/>
                  </a:lnTo>
                  <a:lnTo>
                    <a:pt x="0" y="0"/>
                  </a:lnTo>
                  <a:lnTo>
                    <a:pt x="944880" y="0"/>
                  </a:lnTo>
                  <a:lnTo>
                    <a:pt x="944880" y="512064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2" name="object 192"/>
            <p:cNvSpPr/>
            <p:nvPr/>
          </p:nvSpPr>
          <p:spPr>
            <a:xfrm>
              <a:off x="1147572" y="2877311"/>
              <a:ext cx="957580" cy="524510"/>
            </a:xfrm>
            <a:custGeom>
              <a:avLst/>
              <a:gdLst/>
              <a:ahLst/>
              <a:cxnLst/>
              <a:rect l="l" t="t" r="r" b="b"/>
              <a:pathLst>
                <a:path w="957580" h="524510">
                  <a:moveTo>
                    <a:pt x="957072" y="524256"/>
                  </a:moveTo>
                  <a:lnTo>
                    <a:pt x="0" y="524256"/>
                  </a:lnTo>
                  <a:lnTo>
                    <a:pt x="0" y="0"/>
                  </a:lnTo>
                  <a:lnTo>
                    <a:pt x="957072" y="0"/>
                  </a:lnTo>
                  <a:lnTo>
                    <a:pt x="957072" y="6096"/>
                  </a:lnTo>
                  <a:lnTo>
                    <a:pt x="12192" y="6096"/>
                  </a:lnTo>
                  <a:lnTo>
                    <a:pt x="6096" y="12192"/>
                  </a:lnTo>
                  <a:lnTo>
                    <a:pt x="12192" y="12192"/>
                  </a:lnTo>
                  <a:lnTo>
                    <a:pt x="12192" y="512063"/>
                  </a:lnTo>
                  <a:lnTo>
                    <a:pt x="6096" y="512063"/>
                  </a:lnTo>
                  <a:lnTo>
                    <a:pt x="12192" y="518160"/>
                  </a:lnTo>
                  <a:lnTo>
                    <a:pt x="957072" y="518160"/>
                  </a:lnTo>
                  <a:lnTo>
                    <a:pt x="957072" y="524256"/>
                  </a:lnTo>
                  <a:close/>
                </a:path>
                <a:path w="957580" h="524510">
                  <a:moveTo>
                    <a:pt x="12192" y="12192"/>
                  </a:moveTo>
                  <a:lnTo>
                    <a:pt x="6096" y="12192"/>
                  </a:lnTo>
                  <a:lnTo>
                    <a:pt x="12192" y="6096"/>
                  </a:lnTo>
                  <a:lnTo>
                    <a:pt x="12192" y="12192"/>
                  </a:lnTo>
                  <a:close/>
                </a:path>
                <a:path w="957580" h="524510">
                  <a:moveTo>
                    <a:pt x="946404" y="12192"/>
                  </a:moveTo>
                  <a:lnTo>
                    <a:pt x="12192" y="12192"/>
                  </a:lnTo>
                  <a:lnTo>
                    <a:pt x="12192" y="6096"/>
                  </a:lnTo>
                  <a:lnTo>
                    <a:pt x="946404" y="6096"/>
                  </a:lnTo>
                  <a:lnTo>
                    <a:pt x="946404" y="12192"/>
                  </a:lnTo>
                  <a:close/>
                </a:path>
                <a:path w="957580" h="524510">
                  <a:moveTo>
                    <a:pt x="946404" y="518160"/>
                  </a:moveTo>
                  <a:lnTo>
                    <a:pt x="946404" y="6096"/>
                  </a:lnTo>
                  <a:lnTo>
                    <a:pt x="950975" y="12192"/>
                  </a:lnTo>
                  <a:lnTo>
                    <a:pt x="957072" y="12192"/>
                  </a:lnTo>
                  <a:lnTo>
                    <a:pt x="957072" y="512063"/>
                  </a:lnTo>
                  <a:lnTo>
                    <a:pt x="950975" y="512063"/>
                  </a:lnTo>
                  <a:lnTo>
                    <a:pt x="946404" y="518160"/>
                  </a:lnTo>
                  <a:close/>
                </a:path>
                <a:path w="957580" h="524510">
                  <a:moveTo>
                    <a:pt x="957072" y="12192"/>
                  </a:moveTo>
                  <a:lnTo>
                    <a:pt x="950975" y="12192"/>
                  </a:lnTo>
                  <a:lnTo>
                    <a:pt x="946404" y="6096"/>
                  </a:lnTo>
                  <a:lnTo>
                    <a:pt x="957072" y="6096"/>
                  </a:lnTo>
                  <a:lnTo>
                    <a:pt x="957072" y="12192"/>
                  </a:lnTo>
                  <a:close/>
                </a:path>
                <a:path w="957580" h="524510">
                  <a:moveTo>
                    <a:pt x="12192" y="518160"/>
                  </a:moveTo>
                  <a:lnTo>
                    <a:pt x="6096" y="512063"/>
                  </a:lnTo>
                  <a:lnTo>
                    <a:pt x="12192" y="512063"/>
                  </a:lnTo>
                  <a:lnTo>
                    <a:pt x="12192" y="518160"/>
                  </a:lnTo>
                  <a:close/>
                </a:path>
                <a:path w="957580" h="524510">
                  <a:moveTo>
                    <a:pt x="946404" y="518160"/>
                  </a:moveTo>
                  <a:lnTo>
                    <a:pt x="12192" y="518160"/>
                  </a:lnTo>
                  <a:lnTo>
                    <a:pt x="12192" y="512063"/>
                  </a:lnTo>
                  <a:lnTo>
                    <a:pt x="946404" y="512063"/>
                  </a:lnTo>
                  <a:lnTo>
                    <a:pt x="946404" y="518160"/>
                  </a:lnTo>
                  <a:close/>
                </a:path>
                <a:path w="957580" h="524510">
                  <a:moveTo>
                    <a:pt x="957072" y="518160"/>
                  </a:moveTo>
                  <a:lnTo>
                    <a:pt x="946404" y="518160"/>
                  </a:lnTo>
                  <a:lnTo>
                    <a:pt x="950975" y="512063"/>
                  </a:lnTo>
                  <a:lnTo>
                    <a:pt x="957072" y="512063"/>
                  </a:lnTo>
                  <a:lnTo>
                    <a:pt x="957072" y="5181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3" name="object 193"/>
          <p:cNvSpPr txBox="1"/>
          <p:nvPr/>
        </p:nvSpPr>
        <p:spPr>
          <a:xfrm>
            <a:off x="1343653" y="2954488"/>
            <a:ext cx="564515" cy="3644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35" algn="ctr">
              <a:lnSpc>
                <a:spcPts val="894"/>
              </a:lnSpc>
              <a:spcBef>
                <a:spcPts val="90"/>
              </a:spcBef>
            </a:pPr>
            <a:r>
              <a:rPr sz="750" spc="-75" dirty="0">
                <a:latin typeface="Verdana"/>
                <a:cs typeface="Verdana"/>
              </a:rPr>
              <a:t>BFF1113</a:t>
            </a:r>
            <a:endParaRPr sz="750">
              <a:latin typeface="Verdana"/>
              <a:cs typeface="Verdana"/>
            </a:endParaRPr>
          </a:p>
          <a:p>
            <a:pPr marL="12700" marR="5080" algn="ctr">
              <a:lnSpc>
                <a:spcPts val="890"/>
              </a:lnSpc>
              <a:spcBef>
                <a:spcPts val="35"/>
              </a:spcBef>
            </a:pPr>
            <a:r>
              <a:rPr sz="750" spc="-85" dirty="0">
                <a:latin typeface="Verdana"/>
                <a:cs typeface="Verdana"/>
              </a:rPr>
              <a:t>E</a:t>
            </a:r>
            <a:r>
              <a:rPr sz="750" spc="-20" dirty="0">
                <a:latin typeface="Verdana"/>
                <a:cs typeface="Verdana"/>
              </a:rPr>
              <a:t>n</a:t>
            </a:r>
            <a:r>
              <a:rPr sz="750" spc="25" dirty="0">
                <a:latin typeface="Verdana"/>
                <a:cs typeface="Verdana"/>
              </a:rPr>
              <a:t>g</a:t>
            </a:r>
            <a:r>
              <a:rPr sz="750" spc="-65" dirty="0">
                <a:latin typeface="Verdana"/>
                <a:cs typeface="Verdana"/>
              </a:rPr>
              <a:t>i</a:t>
            </a:r>
            <a:r>
              <a:rPr sz="750" spc="-25" dirty="0">
                <a:latin typeface="Verdana"/>
                <a:cs typeface="Verdana"/>
              </a:rPr>
              <a:t>n</a:t>
            </a:r>
            <a:r>
              <a:rPr sz="750" spc="25" dirty="0">
                <a:latin typeface="Verdana"/>
                <a:cs typeface="Verdana"/>
              </a:rPr>
              <a:t>e</a:t>
            </a:r>
            <a:r>
              <a:rPr sz="750" spc="35" dirty="0">
                <a:latin typeface="Verdana"/>
                <a:cs typeface="Verdana"/>
              </a:rPr>
              <a:t>e</a:t>
            </a:r>
            <a:r>
              <a:rPr sz="750" spc="-95" dirty="0">
                <a:latin typeface="Verdana"/>
                <a:cs typeface="Verdana"/>
              </a:rPr>
              <a:t>r</a:t>
            </a:r>
            <a:r>
              <a:rPr sz="750" spc="-70" dirty="0">
                <a:latin typeface="Verdana"/>
                <a:cs typeface="Verdana"/>
              </a:rPr>
              <a:t>i</a:t>
            </a:r>
            <a:r>
              <a:rPr sz="750" spc="-25" dirty="0">
                <a:latin typeface="Verdana"/>
                <a:cs typeface="Verdana"/>
              </a:rPr>
              <a:t>n</a:t>
            </a:r>
            <a:r>
              <a:rPr sz="750" spc="20" dirty="0">
                <a:latin typeface="Verdana"/>
                <a:cs typeface="Verdana"/>
              </a:rPr>
              <a:t>g  </a:t>
            </a:r>
            <a:r>
              <a:rPr sz="750" spc="-20" dirty="0">
                <a:latin typeface="Verdana"/>
                <a:cs typeface="Verdana"/>
              </a:rPr>
              <a:t>Materials</a:t>
            </a:r>
            <a:endParaRPr sz="750">
              <a:latin typeface="Verdana"/>
              <a:cs typeface="Verdana"/>
            </a:endParaRPr>
          </a:p>
        </p:txBody>
      </p:sp>
      <p:grpSp>
        <p:nvGrpSpPr>
          <p:cNvPr id="194" name="object 194"/>
          <p:cNvGrpSpPr/>
          <p:nvPr/>
        </p:nvGrpSpPr>
        <p:grpSpPr>
          <a:xfrm>
            <a:off x="2316479" y="3494532"/>
            <a:ext cx="1051560" cy="617220"/>
            <a:chOff x="2316479" y="3494532"/>
            <a:chExt cx="1051560" cy="617220"/>
          </a:xfrm>
        </p:grpSpPr>
        <p:sp>
          <p:nvSpPr>
            <p:cNvPr id="195" name="object 195"/>
            <p:cNvSpPr/>
            <p:nvPr/>
          </p:nvSpPr>
          <p:spPr>
            <a:xfrm>
              <a:off x="3267456" y="3590544"/>
              <a:ext cx="100965" cy="216535"/>
            </a:xfrm>
            <a:custGeom>
              <a:avLst/>
              <a:gdLst/>
              <a:ahLst/>
              <a:cxnLst/>
              <a:rect l="l" t="t" r="r" b="b"/>
              <a:pathLst>
                <a:path w="100964" h="216535">
                  <a:moveTo>
                    <a:pt x="100571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16408"/>
                  </a:lnTo>
                  <a:lnTo>
                    <a:pt x="100571" y="216408"/>
                  </a:lnTo>
                  <a:lnTo>
                    <a:pt x="100571" y="3048"/>
                  </a:lnTo>
                  <a:lnTo>
                    <a:pt x="100571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3267456" y="3803904"/>
              <a:ext cx="100965" cy="207645"/>
            </a:xfrm>
            <a:custGeom>
              <a:avLst/>
              <a:gdLst/>
              <a:ahLst/>
              <a:cxnLst/>
              <a:rect l="l" t="t" r="r" b="b"/>
              <a:pathLst>
                <a:path w="100964" h="207645">
                  <a:moveTo>
                    <a:pt x="100571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07264"/>
                  </a:lnTo>
                  <a:lnTo>
                    <a:pt x="100571" y="207264"/>
                  </a:lnTo>
                  <a:lnTo>
                    <a:pt x="100571" y="3048"/>
                  </a:lnTo>
                  <a:lnTo>
                    <a:pt x="100571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7" name="object 19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410967" y="4011167"/>
              <a:ext cx="957072" cy="100583"/>
            </a:xfrm>
            <a:prstGeom prst="rect">
              <a:avLst/>
            </a:prstGeom>
          </p:spPr>
        </p:pic>
        <p:sp>
          <p:nvSpPr>
            <p:cNvPr id="198" name="object 198"/>
            <p:cNvSpPr/>
            <p:nvPr/>
          </p:nvSpPr>
          <p:spPr>
            <a:xfrm>
              <a:off x="2322575" y="3499103"/>
              <a:ext cx="944880" cy="512445"/>
            </a:xfrm>
            <a:custGeom>
              <a:avLst/>
              <a:gdLst/>
              <a:ahLst/>
              <a:cxnLst/>
              <a:rect l="l" t="t" r="r" b="b"/>
              <a:pathLst>
                <a:path w="944879" h="512445">
                  <a:moveTo>
                    <a:pt x="944880" y="512064"/>
                  </a:moveTo>
                  <a:lnTo>
                    <a:pt x="0" y="512064"/>
                  </a:lnTo>
                  <a:lnTo>
                    <a:pt x="0" y="0"/>
                  </a:lnTo>
                  <a:lnTo>
                    <a:pt x="944880" y="0"/>
                  </a:lnTo>
                  <a:lnTo>
                    <a:pt x="944880" y="512064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2316479" y="3494532"/>
              <a:ext cx="957580" cy="523240"/>
            </a:xfrm>
            <a:custGeom>
              <a:avLst/>
              <a:gdLst/>
              <a:ahLst/>
              <a:cxnLst/>
              <a:rect l="l" t="t" r="r" b="b"/>
              <a:pathLst>
                <a:path w="957579" h="523239">
                  <a:moveTo>
                    <a:pt x="957072" y="522732"/>
                  </a:moveTo>
                  <a:lnTo>
                    <a:pt x="0" y="522732"/>
                  </a:lnTo>
                  <a:lnTo>
                    <a:pt x="0" y="0"/>
                  </a:lnTo>
                  <a:lnTo>
                    <a:pt x="957072" y="0"/>
                  </a:lnTo>
                  <a:lnTo>
                    <a:pt x="957072" y="4572"/>
                  </a:lnTo>
                  <a:lnTo>
                    <a:pt x="12192" y="4572"/>
                  </a:lnTo>
                  <a:lnTo>
                    <a:pt x="6096" y="10668"/>
                  </a:lnTo>
                  <a:lnTo>
                    <a:pt x="12192" y="10668"/>
                  </a:lnTo>
                  <a:lnTo>
                    <a:pt x="12192" y="510539"/>
                  </a:lnTo>
                  <a:lnTo>
                    <a:pt x="6096" y="510539"/>
                  </a:lnTo>
                  <a:lnTo>
                    <a:pt x="12192" y="516636"/>
                  </a:lnTo>
                  <a:lnTo>
                    <a:pt x="957072" y="516636"/>
                  </a:lnTo>
                  <a:lnTo>
                    <a:pt x="957072" y="522732"/>
                  </a:lnTo>
                  <a:close/>
                </a:path>
                <a:path w="957579" h="523239">
                  <a:moveTo>
                    <a:pt x="12192" y="10668"/>
                  </a:moveTo>
                  <a:lnTo>
                    <a:pt x="6096" y="10668"/>
                  </a:lnTo>
                  <a:lnTo>
                    <a:pt x="12192" y="4572"/>
                  </a:lnTo>
                  <a:lnTo>
                    <a:pt x="12192" y="10668"/>
                  </a:lnTo>
                  <a:close/>
                </a:path>
                <a:path w="957579" h="523239">
                  <a:moveTo>
                    <a:pt x="944879" y="10668"/>
                  </a:moveTo>
                  <a:lnTo>
                    <a:pt x="12192" y="10668"/>
                  </a:lnTo>
                  <a:lnTo>
                    <a:pt x="12192" y="4572"/>
                  </a:lnTo>
                  <a:lnTo>
                    <a:pt x="944879" y="4572"/>
                  </a:lnTo>
                  <a:lnTo>
                    <a:pt x="944879" y="10668"/>
                  </a:lnTo>
                  <a:close/>
                </a:path>
                <a:path w="957579" h="523239">
                  <a:moveTo>
                    <a:pt x="944879" y="516636"/>
                  </a:moveTo>
                  <a:lnTo>
                    <a:pt x="944879" y="4572"/>
                  </a:lnTo>
                  <a:lnTo>
                    <a:pt x="950975" y="10668"/>
                  </a:lnTo>
                  <a:lnTo>
                    <a:pt x="957072" y="10668"/>
                  </a:lnTo>
                  <a:lnTo>
                    <a:pt x="957072" y="510539"/>
                  </a:lnTo>
                  <a:lnTo>
                    <a:pt x="950975" y="510539"/>
                  </a:lnTo>
                  <a:lnTo>
                    <a:pt x="944879" y="516636"/>
                  </a:lnTo>
                  <a:close/>
                </a:path>
                <a:path w="957579" h="523239">
                  <a:moveTo>
                    <a:pt x="957072" y="10668"/>
                  </a:moveTo>
                  <a:lnTo>
                    <a:pt x="950975" y="10668"/>
                  </a:lnTo>
                  <a:lnTo>
                    <a:pt x="944879" y="4572"/>
                  </a:lnTo>
                  <a:lnTo>
                    <a:pt x="957072" y="4572"/>
                  </a:lnTo>
                  <a:lnTo>
                    <a:pt x="957072" y="10668"/>
                  </a:lnTo>
                  <a:close/>
                </a:path>
                <a:path w="957579" h="523239">
                  <a:moveTo>
                    <a:pt x="12192" y="516636"/>
                  </a:moveTo>
                  <a:lnTo>
                    <a:pt x="6096" y="510539"/>
                  </a:lnTo>
                  <a:lnTo>
                    <a:pt x="12192" y="510539"/>
                  </a:lnTo>
                  <a:lnTo>
                    <a:pt x="12192" y="516636"/>
                  </a:lnTo>
                  <a:close/>
                </a:path>
                <a:path w="957579" h="523239">
                  <a:moveTo>
                    <a:pt x="944879" y="516636"/>
                  </a:moveTo>
                  <a:lnTo>
                    <a:pt x="12192" y="516636"/>
                  </a:lnTo>
                  <a:lnTo>
                    <a:pt x="12192" y="510539"/>
                  </a:lnTo>
                  <a:lnTo>
                    <a:pt x="944879" y="510539"/>
                  </a:lnTo>
                  <a:lnTo>
                    <a:pt x="944879" y="516636"/>
                  </a:lnTo>
                  <a:close/>
                </a:path>
                <a:path w="957579" h="523239">
                  <a:moveTo>
                    <a:pt x="957072" y="516636"/>
                  </a:moveTo>
                  <a:lnTo>
                    <a:pt x="944879" y="516636"/>
                  </a:lnTo>
                  <a:lnTo>
                    <a:pt x="950975" y="510539"/>
                  </a:lnTo>
                  <a:lnTo>
                    <a:pt x="957072" y="510539"/>
                  </a:lnTo>
                  <a:lnTo>
                    <a:pt x="957072" y="51663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0" name="object 200"/>
          <p:cNvSpPr txBox="1"/>
          <p:nvPr/>
        </p:nvSpPr>
        <p:spPr>
          <a:xfrm>
            <a:off x="2469880" y="3570173"/>
            <a:ext cx="649605" cy="3644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35" algn="ctr">
              <a:lnSpc>
                <a:spcPts val="894"/>
              </a:lnSpc>
              <a:spcBef>
                <a:spcPts val="90"/>
              </a:spcBef>
            </a:pPr>
            <a:r>
              <a:rPr sz="750" spc="-75" dirty="0">
                <a:latin typeface="Verdana"/>
                <a:cs typeface="Verdana"/>
              </a:rPr>
              <a:t>BFF1133</a:t>
            </a:r>
            <a:endParaRPr sz="750">
              <a:latin typeface="Verdana"/>
              <a:cs typeface="Verdana"/>
            </a:endParaRPr>
          </a:p>
          <a:p>
            <a:pPr marL="12700" marR="5080" algn="ctr">
              <a:lnSpc>
                <a:spcPts val="890"/>
              </a:lnSpc>
              <a:spcBef>
                <a:spcPts val="35"/>
              </a:spcBef>
            </a:pPr>
            <a:r>
              <a:rPr sz="750" spc="50" dirty="0">
                <a:latin typeface="Verdana"/>
                <a:cs typeface="Verdana"/>
              </a:rPr>
              <a:t>M</a:t>
            </a:r>
            <a:r>
              <a:rPr sz="750" spc="25" dirty="0">
                <a:latin typeface="Verdana"/>
                <a:cs typeface="Verdana"/>
              </a:rPr>
              <a:t>e</a:t>
            </a:r>
            <a:r>
              <a:rPr sz="750" spc="90" dirty="0">
                <a:latin typeface="Verdana"/>
                <a:cs typeface="Verdana"/>
              </a:rPr>
              <a:t>c</a:t>
            </a:r>
            <a:r>
              <a:rPr sz="750" spc="-25" dirty="0">
                <a:latin typeface="Verdana"/>
                <a:cs typeface="Verdana"/>
              </a:rPr>
              <a:t>h</a:t>
            </a:r>
            <a:r>
              <a:rPr sz="750" spc="50" dirty="0">
                <a:latin typeface="Verdana"/>
                <a:cs typeface="Verdana"/>
              </a:rPr>
              <a:t>a</a:t>
            </a:r>
            <a:r>
              <a:rPr sz="750" spc="-25" dirty="0">
                <a:latin typeface="Verdana"/>
                <a:cs typeface="Verdana"/>
              </a:rPr>
              <a:t>n</a:t>
            </a:r>
            <a:r>
              <a:rPr sz="750" spc="-65" dirty="0">
                <a:latin typeface="Verdana"/>
                <a:cs typeface="Verdana"/>
              </a:rPr>
              <a:t>i</a:t>
            </a:r>
            <a:r>
              <a:rPr sz="750" spc="80" dirty="0">
                <a:latin typeface="Verdana"/>
                <a:cs typeface="Verdana"/>
              </a:rPr>
              <a:t>c</a:t>
            </a:r>
            <a:r>
              <a:rPr sz="750" spc="-105" dirty="0">
                <a:latin typeface="Verdana"/>
                <a:cs typeface="Verdana"/>
              </a:rPr>
              <a:t>s</a:t>
            </a:r>
            <a:r>
              <a:rPr sz="750" spc="-50" dirty="0">
                <a:latin typeface="Verdana"/>
                <a:cs typeface="Verdana"/>
              </a:rPr>
              <a:t> </a:t>
            </a:r>
            <a:r>
              <a:rPr sz="750" spc="30" dirty="0">
                <a:latin typeface="Verdana"/>
                <a:cs typeface="Verdana"/>
              </a:rPr>
              <a:t>o</a:t>
            </a:r>
            <a:r>
              <a:rPr sz="750" spc="-35" dirty="0">
                <a:latin typeface="Verdana"/>
                <a:cs typeface="Verdana"/>
              </a:rPr>
              <a:t>f  </a:t>
            </a:r>
            <a:r>
              <a:rPr sz="750" spc="-20" dirty="0">
                <a:latin typeface="Verdana"/>
                <a:cs typeface="Verdana"/>
              </a:rPr>
              <a:t>Materials</a:t>
            </a:r>
            <a:endParaRPr sz="750">
              <a:latin typeface="Verdana"/>
              <a:cs typeface="Verdana"/>
            </a:endParaRPr>
          </a:p>
        </p:txBody>
      </p:sp>
      <p:grpSp>
        <p:nvGrpSpPr>
          <p:cNvPr id="201" name="object 201"/>
          <p:cNvGrpSpPr/>
          <p:nvPr/>
        </p:nvGrpSpPr>
        <p:grpSpPr>
          <a:xfrm>
            <a:off x="73152" y="3105911"/>
            <a:ext cx="4508500" cy="844550"/>
            <a:chOff x="73152" y="3105911"/>
            <a:chExt cx="4508500" cy="844550"/>
          </a:xfrm>
        </p:grpSpPr>
        <p:sp>
          <p:nvSpPr>
            <p:cNvPr id="202" name="object 202"/>
            <p:cNvSpPr/>
            <p:nvPr/>
          </p:nvSpPr>
          <p:spPr>
            <a:xfrm>
              <a:off x="2098548" y="3105911"/>
              <a:ext cx="2482850" cy="62865"/>
            </a:xfrm>
            <a:custGeom>
              <a:avLst/>
              <a:gdLst/>
              <a:ahLst/>
              <a:cxnLst/>
              <a:rect l="l" t="t" r="r" b="b"/>
              <a:pathLst>
                <a:path w="2482850" h="62864">
                  <a:moveTo>
                    <a:pt x="2325624" y="27441"/>
                  </a:moveTo>
                  <a:lnTo>
                    <a:pt x="2325624" y="0"/>
                  </a:lnTo>
                  <a:lnTo>
                    <a:pt x="2466899" y="27432"/>
                  </a:lnTo>
                  <a:lnTo>
                    <a:pt x="2325624" y="27441"/>
                  </a:lnTo>
                  <a:close/>
                </a:path>
                <a:path w="2482850" h="62864">
                  <a:moveTo>
                    <a:pt x="2325624" y="35071"/>
                  </a:moveTo>
                  <a:lnTo>
                    <a:pt x="2325624" y="27441"/>
                  </a:lnTo>
                  <a:lnTo>
                    <a:pt x="2340864" y="27432"/>
                  </a:lnTo>
                  <a:lnTo>
                    <a:pt x="2340864" y="35052"/>
                  </a:lnTo>
                  <a:lnTo>
                    <a:pt x="2325624" y="35071"/>
                  </a:lnTo>
                  <a:close/>
                </a:path>
                <a:path w="2482850" h="62864">
                  <a:moveTo>
                    <a:pt x="2325624" y="62484"/>
                  </a:moveTo>
                  <a:lnTo>
                    <a:pt x="2325624" y="35071"/>
                  </a:lnTo>
                  <a:lnTo>
                    <a:pt x="2340864" y="35052"/>
                  </a:lnTo>
                  <a:lnTo>
                    <a:pt x="2340864" y="27432"/>
                  </a:lnTo>
                  <a:lnTo>
                    <a:pt x="2466950" y="27441"/>
                  </a:lnTo>
                  <a:lnTo>
                    <a:pt x="2482596" y="30480"/>
                  </a:lnTo>
                  <a:lnTo>
                    <a:pt x="2325624" y="62484"/>
                  </a:lnTo>
                  <a:close/>
                </a:path>
                <a:path w="2482850" h="62864">
                  <a:moveTo>
                    <a:pt x="0" y="38100"/>
                  </a:moveTo>
                  <a:lnTo>
                    <a:pt x="0" y="28956"/>
                  </a:lnTo>
                  <a:lnTo>
                    <a:pt x="2325624" y="27441"/>
                  </a:lnTo>
                  <a:lnTo>
                    <a:pt x="2325624" y="35071"/>
                  </a:lnTo>
                  <a:lnTo>
                    <a:pt x="0" y="381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1024115" y="3429000"/>
              <a:ext cx="97790" cy="216535"/>
            </a:xfrm>
            <a:custGeom>
              <a:avLst/>
              <a:gdLst/>
              <a:ahLst/>
              <a:cxnLst/>
              <a:rect l="l" t="t" r="r" b="b"/>
              <a:pathLst>
                <a:path w="97790" h="216535">
                  <a:moveTo>
                    <a:pt x="97548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16408"/>
                  </a:lnTo>
                  <a:lnTo>
                    <a:pt x="97548" y="216408"/>
                  </a:lnTo>
                  <a:lnTo>
                    <a:pt x="97548" y="3048"/>
                  </a:lnTo>
                  <a:lnTo>
                    <a:pt x="97548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1024115" y="3642360"/>
              <a:ext cx="97790" cy="207645"/>
            </a:xfrm>
            <a:custGeom>
              <a:avLst/>
              <a:gdLst/>
              <a:ahLst/>
              <a:cxnLst/>
              <a:rect l="l" t="t" r="r" b="b"/>
              <a:pathLst>
                <a:path w="97790" h="207645">
                  <a:moveTo>
                    <a:pt x="97548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07264"/>
                  </a:lnTo>
                  <a:lnTo>
                    <a:pt x="97548" y="207264"/>
                  </a:lnTo>
                  <a:lnTo>
                    <a:pt x="97548" y="3048"/>
                  </a:lnTo>
                  <a:lnTo>
                    <a:pt x="97548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5" name="object 20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7640" y="3849624"/>
              <a:ext cx="954024" cy="100583"/>
            </a:xfrm>
            <a:prstGeom prst="rect">
              <a:avLst/>
            </a:prstGeom>
          </p:spPr>
        </p:pic>
        <p:sp>
          <p:nvSpPr>
            <p:cNvPr id="206" name="object 206"/>
            <p:cNvSpPr/>
            <p:nvPr/>
          </p:nvSpPr>
          <p:spPr>
            <a:xfrm>
              <a:off x="77724" y="3337560"/>
              <a:ext cx="946785" cy="512445"/>
            </a:xfrm>
            <a:custGeom>
              <a:avLst/>
              <a:gdLst/>
              <a:ahLst/>
              <a:cxnLst/>
              <a:rect l="l" t="t" r="r" b="b"/>
              <a:pathLst>
                <a:path w="946785" h="512445">
                  <a:moveTo>
                    <a:pt x="946403" y="512064"/>
                  </a:moveTo>
                  <a:lnTo>
                    <a:pt x="0" y="512064"/>
                  </a:lnTo>
                  <a:lnTo>
                    <a:pt x="0" y="0"/>
                  </a:lnTo>
                  <a:lnTo>
                    <a:pt x="946403" y="0"/>
                  </a:lnTo>
                  <a:lnTo>
                    <a:pt x="946403" y="512064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73152" y="3332988"/>
              <a:ext cx="955675" cy="523240"/>
            </a:xfrm>
            <a:custGeom>
              <a:avLst/>
              <a:gdLst/>
              <a:ahLst/>
              <a:cxnLst/>
              <a:rect l="l" t="t" r="r" b="b"/>
              <a:pathLst>
                <a:path w="955675" h="523239">
                  <a:moveTo>
                    <a:pt x="955548" y="522732"/>
                  </a:moveTo>
                  <a:lnTo>
                    <a:pt x="0" y="522732"/>
                  </a:lnTo>
                  <a:lnTo>
                    <a:pt x="0" y="0"/>
                  </a:lnTo>
                  <a:lnTo>
                    <a:pt x="955548" y="0"/>
                  </a:lnTo>
                  <a:lnTo>
                    <a:pt x="955548" y="4572"/>
                  </a:lnTo>
                  <a:lnTo>
                    <a:pt x="10668" y="4572"/>
                  </a:lnTo>
                  <a:lnTo>
                    <a:pt x="4572" y="10668"/>
                  </a:lnTo>
                  <a:lnTo>
                    <a:pt x="10668" y="10668"/>
                  </a:lnTo>
                  <a:lnTo>
                    <a:pt x="10668" y="510539"/>
                  </a:lnTo>
                  <a:lnTo>
                    <a:pt x="4572" y="510539"/>
                  </a:lnTo>
                  <a:lnTo>
                    <a:pt x="10668" y="516636"/>
                  </a:lnTo>
                  <a:lnTo>
                    <a:pt x="955548" y="516636"/>
                  </a:lnTo>
                  <a:lnTo>
                    <a:pt x="955548" y="522732"/>
                  </a:lnTo>
                  <a:close/>
                </a:path>
                <a:path w="955675" h="523239">
                  <a:moveTo>
                    <a:pt x="10668" y="10668"/>
                  </a:moveTo>
                  <a:lnTo>
                    <a:pt x="4572" y="10668"/>
                  </a:lnTo>
                  <a:lnTo>
                    <a:pt x="10668" y="4572"/>
                  </a:lnTo>
                  <a:lnTo>
                    <a:pt x="10668" y="10668"/>
                  </a:lnTo>
                  <a:close/>
                </a:path>
                <a:path w="955675" h="523239">
                  <a:moveTo>
                    <a:pt x="944879" y="10668"/>
                  </a:moveTo>
                  <a:lnTo>
                    <a:pt x="10668" y="10668"/>
                  </a:lnTo>
                  <a:lnTo>
                    <a:pt x="10668" y="4572"/>
                  </a:lnTo>
                  <a:lnTo>
                    <a:pt x="944879" y="4572"/>
                  </a:lnTo>
                  <a:lnTo>
                    <a:pt x="944879" y="10668"/>
                  </a:lnTo>
                  <a:close/>
                </a:path>
                <a:path w="955675" h="523239">
                  <a:moveTo>
                    <a:pt x="944879" y="516636"/>
                  </a:moveTo>
                  <a:lnTo>
                    <a:pt x="944879" y="4572"/>
                  </a:lnTo>
                  <a:lnTo>
                    <a:pt x="950975" y="10668"/>
                  </a:lnTo>
                  <a:lnTo>
                    <a:pt x="955548" y="10668"/>
                  </a:lnTo>
                  <a:lnTo>
                    <a:pt x="955548" y="510539"/>
                  </a:lnTo>
                  <a:lnTo>
                    <a:pt x="950975" y="510539"/>
                  </a:lnTo>
                  <a:lnTo>
                    <a:pt x="944879" y="516636"/>
                  </a:lnTo>
                  <a:close/>
                </a:path>
                <a:path w="955675" h="523239">
                  <a:moveTo>
                    <a:pt x="955548" y="10668"/>
                  </a:moveTo>
                  <a:lnTo>
                    <a:pt x="950975" y="10668"/>
                  </a:lnTo>
                  <a:lnTo>
                    <a:pt x="944879" y="4572"/>
                  </a:lnTo>
                  <a:lnTo>
                    <a:pt x="955548" y="4572"/>
                  </a:lnTo>
                  <a:lnTo>
                    <a:pt x="955548" y="10668"/>
                  </a:lnTo>
                  <a:close/>
                </a:path>
                <a:path w="955675" h="523239">
                  <a:moveTo>
                    <a:pt x="10668" y="516636"/>
                  </a:moveTo>
                  <a:lnTo>
                    <a:pt x="4572" y="510539"/>
                  </a:lnTo>
                  <a:lnTo>
                    <a:pt x="10668" y="510539"/>
                  </a:lnTo>
                  <a:lnTo>
                    <a:pt x="10668" y="516636"/>
                  </a:lnTo>
                  <a:close/>
                </a:path>
                <a:path w="955675" h="523239">
                  <a:moveTo>
                    <a:pt x="944879" y="516636"/>
                  </a:moveTo>
                  <a:lnTo>
                    <a:pt x="10668" y="516636"/>
                  </a:lnTo>
                  <a:lnTo>
                    <a:pt x="10668" y="510539"/>
                  </a:lnTo>
                  <a:lnTo>
                    <a:pt x="944879" y="510539"/>
                  </a:lnTo>
                  <a:lnTo>
                    <a:pt x="944879" y="516636"/>
                  </a:lnTo>
                  <a:close/>
                </a:path>
                <a:path w="955675" h="523239">
                  <a:moveTo>
                    <a:pt x="955548" y="516636"/>
                  </a:moveTo>
                  <a:lnTo>
                    <a:pt x="944879" y="516636"/>
                  </a:lnTo>
                  <a:lnTo>
                    <a:pt x="950975" y="510539"/>
                  </a:lnTo>
                  <a:lnTo>
                    <a:pt x="955548" y="510539"/>
                  </a:lnTo>
                  <a:lnTo>
                    <a:pt x="955548" y="51663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8" name="object 208"/>
          <p:cNvSpPr txBox="1"/>
          <p:nvPr/>
        </p:nvSpPr>
        <p:spPr>
          <a:xfrm>
            <a:off x="255535" y="3466569"/>
            <a:ext cx="589915" cy="2520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ts val="894"/>
              </a:lnSpc>
              <a:spcBef>
                <a:spcPts val="90"/>
              </a:spcBef>
            </a:pPr>
            <a:r>
              <a:rPr sz="750" spc="-75" dirty="0">
                <a:latin typeface="Verdana"/>
                <a:cs typeface="Verdana"/>
              </a:rPr>
              <a:t>BFF1801</a:t>
            </a:r>
            <a:endParaRPr sz="750">
              <a:latin typeface="Verdana"/>
              <a:cs typeface="Verdana"/>
            </a:endParaRPr>
          </a:p>
          <a:p>
            <a:pPr algn="ctr">
              <a:lnSpc>
                <a:spcPts val="894"/>
              </a:lnSpc>
            </a:pPr>
            <a:r>
              <a:rPr sz="750" spc="50" dirty="0">
                <a:latin typeface="Verdana"/>
                <a:cs typeface="Verdana"/>
              </a:rPr>
              <a:t>Ma</a:t>
            </a:r>
            <a:r>
              <a:rPr sz="750" spc="80" dirty="0">
                <a:latin typeface="Verdana"/>
                <a:cs typeface="Verdana"/>
              </a:rPr>
              <a:t>c</a:t>
            </a:r>
            <a:r>
              <a:rPr sz="750" spc="-25" dirty="0">
                <a:latin typeface="Verdana"/>
                <a:cs typeface="Verdana"/>
              </a:rPr>
              <a:t>h</a:t>
            </a:r>
            <a:r>
              <a:rPr sz="750" spc="-65" dirty="0">
                <a:latin typeface="Verdana"/>
                <a:cs typeface="Verdana"/>
              </a:rPr>
              <a:t>i</a:t>
            </a:r>
            <a:r>
              <a:rPr sz="750" spc="-25" dirty="0">
                <a:latin typeface="Verdana"/>
                <a:cs typeface="Verdana"/>
              </a:rPr>
              <a:t>n</a:t>
            </a:r>
            <a:r>
              <a:rPr sz="750" spc="-70" dirty="0">
                <a:latin typeface="Verdana"/>
                <a:cs typeface="Verdana"/>
              </a:rPr>
              <a:t>i</a:t>
            </a:r>
            <a:r>
              <a:rPr sz="750" spc="-20" dirty="0">
                <a:latin typeface="Verdana"/>
                <a:cs typeface="Verdana"/>
              </a:rPr>
              <a:t>n</a:t>
            </a:r>
            <a:r>
              <a:rPr sz="750" spc="30" dirty="0">
                <a:latin typeface="Verdana"/>
                <a:cs typeface="Verdana"/>
              </a:rPr>
              <a:t>g</a:t>
            </a:r>
            <a:r>
              <a:rPr sz="750" spc="-60" dirty="0">
                <a:latin typeface="Verdana"/>
                <a:cs typeface="Verdana"/>
              </a:rPr>
              <a:t> </a:t>
            </a:r>
            <a:r>
              <a:rPr sz="750" spc="-65" dirty="0">
                <a:latin typeface="Verdana"/>
                <a:cs typeface="Verdana"/>
              </a:rPr>
              <a:t>1</a:t>
            </a:r>
            <a:endParaRPr sz="750">
              <a:latin typeface="Verdana"/>
              <a:cs typeface="Verdana"/>
            </a:endParaRPr>
          </a:p>
        </p:txBody>
      </p:sp>
      <p:grpSp>
        <p:nvGrpSpPr>
          <p:cNvPr id="209" name="object 209"/>
          <p:cNvGrpSpPr/>
          <p:nvPr/>
        </p:nvGrpSpPr>
        <p:grpSpPr>
          <a:xfrm>
            <a:off x="86868" y="6533388"/>
            <a:ext cx="1054735" cy="620395"/>
            <a:chOff x="86868" y="6533388"/>
            <a:chExt cx="1054735" cy="620395"/>
          </a:xfrm>
        </p:grpSpPr>
        <p:sp>
          <p:nvSpPr>
            <p:cNvPr id="210" name="object 210"/>
            <p:cNvSpPr/>
            <p:nvPr/>
          </p:nvSpPr>
          <p:spPr>
            <a:xfrm>
              <a:off x="1037831" y="6626352"/>
              <a:ext cx="100965" cy="216535"/>
            </a:xfrm>
            <a:custGeom>
              <a:avLst/>
              <a:gdLst/>
              <a:ahLst/>
              <a:cxnLst/>
              <a:rect l="l" t="t" r="r" b="b"/>
              <a:pathLst>
                <a:path w="100965" h="216534">
                  <a:moveTo>
                    <a:pt x="100584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16408"/>
                  </a:lnTo>
                  <a:lnTo>
                    <a:pt x="100584" y="216408"/>
                  </a:lnTo>
                  <a:lnTo>
                    <a:pt x="100584" y="3048"/>
                  </a:lnTo>
                  <a:lnTo>
                    <a:pt x="100584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1" name="object 211"/>
            <p:cNvSpPr/>
            <p:nvPr/>
          </p:nvSpPr>
          <p:spPr>
            <a:xfrm>
              <a:off x="179819" y="6839712"/>
              <a:ext cx="958850" cy="213360"/>
            </a:xfrm>
            <a:custGeom>
              <a:avLst/>
              <a:gdLst/>
              <a:ahLst/>
              <a:cxnLst/>
              <a:rect l="l" t="t" r="r" b="b"/>
              <a:pathLst>
                <a:path w="958850" h="213359">
                  <a:moveTo>
                    <a:pt x="958596" y="0"/>
                  </a:moveTo>
                  <a:lnTo>
                    <a:pt x="858012" y="0"/>
                  </a:lnTo>
                  <a:lnTo>
                    <a:pt x="858012" y="3048"/>
                  </a:lnTo>
                  <a:lnTo>
                    <a:pt x="858012" y="6096"/>
                  </a:lnTo>
                  <a:lnTo>
                    <a:pt x="858012" y="211582"/>
                  </a:lnTo>
                  <a:lnTo>
                    <a:pt x="0" y="211582"/>
                  </a:lnTo>
                  <a:lnTo>
                    <a:pt x="0" y="212852"/>
                  </a:lnTo>
                  <a:lnTo>
                    <a:pt x="958596" y="212852"/>
                  </a:lnTo>
                  <a:lnTo>
                    <a:pt x="958596" y="211582"/>
                  </a:lnTo>
                  <a:lnTo>
                    <a:pt x="958596" y="210312"/>
                  </a:lnTo>
                  <a:lnTo>
                    <a:pt x="958596" y="3048"/>
                  </a:lnTo>
                  <a:lnTo>
                    <a:pt x="958596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2" name="object 212"/>
            <p:cNvSpPr/>
            <p:nvPr/>
          </p:nvSpPr>
          <p:spPr>
            <a:xfrm>
              <a:off x="1037843" y="7050024"/>
              <a:ext cx="100965" cy="1270"/>
            </a:xfrm>
            <a:custGeom>
              <a:avLst/>
              <a:gdLst/>
              <a:ahLst/>
              <a:cxnLst/>
              <a:rect l="l" t="t" r="r" b="b"/>
              <a:pathLst>
                <a:path w="100965" h="1270">
                  <a:moveTo>
                    <a:pt x="0" y="1269"/>
                  </a:moveTo>
                  <a:lnTo>
                    <a:pt x="100584" y="1269"/>
                  </a:lnTo>
                  <a:lnTo>
                    <a:pt x="100584" y="0"/>
                  </a:lnTo>
                  <a:lnTo>
                    <a:pt x="0" y="0"/>
                  </a:lnTo>
                  <a:lnTo>
                    <a:pt x="0" y="1269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3" name="object 213"/>
            <p:cNvSpPr/>
            <p:nvPr/>
          </p:nvSpPr>
          <p:spPr>
            <a:xfrm>
              <a:off x="179831" y="7054596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179831" y="7057644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5" name="object 215"/>
            <p:cNvSpPr/>
            <p:nvPr/>
          </p:nvSpPr>
          <p:spPr>
            <a:xfrm>
              <a:off x="179831" y="7060692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6" name="object 216"/>
            <p:cNvSpPr/>
            <p:nvPr/>
          </p:nvSpPr>
          <p:spPr>
            <a:xfrm>
              <a:off x="179831" y="7063740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7" name="object 217"/>
            <p:cNvSpPr/>
            <p:nvPr/>
          </p:nvSpPr>
          <p:spPr>
            <a:xfrm>
              <a:off x="179831" y="7066788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8" name="object 218"/>
            <p:cNvSpPr/>
            <p:nvPr/>
          </p:nvSpPr>
          <p:spPr>
            <a:xfrm>
              <a:off x="179831" y="7069836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/>
            <p:nvPr/>
          </p:nvSpPr>
          <p:spPr>
            <a:xfrm>
              <a:off x="179831" y="7072884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220"/>
            <p:cNvSpPr/>
            <p:nvPr/>
          </p:nvSpPr>
          <p:spPr>
            <a:xfrm>
              <a:off x="179831" y="7075931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1" name="object 221"/>
            <p:cNvSpPr/>
            <p:nvPr/>
          </p:nvSpPr>
          <p:spPr>
            <a:xfrm>
              <a:off x="179831" y="7078980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2" name="object 222"/>
            <p:cNvSpPr/>
            <p:nvPr/>
          </p:nvSpPr>
          <p:spPr>
            <a:xfrm>
              <a:off x="179831" y="7082028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223"/>
            <p:cNvSpPr/>
            <p:nvPr/>
          </p:nvSpPr>
          <p:spPr>
            <a:xfrm>
              <a:off x="179831" y="7085076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224"/>
            <p:cNvSpPr/>
            <p:nvPr/>
          </p:nvSpPr>
          <p:spPr>
            <a:xfrm>
              <a:off x="179831" y="7088124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225"/>
            <p:cNvSpPr/>
            <p:nvPr/>
          </p:nvSpPr>
          <p:spPr>
            <a:xfrm>
              <a:off x="179831" y="7091172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object 226"/>
            <p:cNvSpPr/>
            <p:nvPr/>
          </p:nvSpPr>
          <p:spPr>
            <a:xfrm>
              <a:off x="179831" y="7094220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227"/>
            <p:cNvSpPr/>
            <p:nvPr/>
          </p:nvSpPr>
          <p:spPr>
            <a:xfrm>
              <a:off x="179831" y="7097268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8" name="object 228"/>
            <p:cNvSpPr/>
            <p:nvPr/>
          </p:nvSpPr>
          <p:spPr>
            <a:xfrm>
              <a:off x="179831" y="7100316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229"/>
            <p:cNvSpPr/>
            <p:nvPr/>
          </p:nvSpPr>
          <p:spPr>
            <a:xfrm>
              <a:off x="179831" y="7103364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230"/>
            <p:cNvSpPr/>
            <p:nvPr/>
          </p:nvSpPr>
          <p:spPr>
            <a:xfrm>
              <a:off x="179831" y="7106412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1" name="object 231"/>
            <p:cNvSpPr/>
            <p:nvPr/>
          </p:nvSpPr>
          <p:spPr>
            <a:xfrm>
              <a:off x="179831" y="7109460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2" name="object 232"/>
            <p:cNvSpPr/>
            <p:nvPr/>
          </p:nvSpPr>
          <p:spPr>
            <a:xfrm>
              <a:off x="179831" y="7112508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3" name="object 233"/>
            <p:cNvSpPr/>
            <p:nvPr/>
          </p:nvSpPr>
          <p:spPr>
            <a:xfrm>
              <a:off x="179831" y="7115556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4" name="object 234"/>
            <p:cNvSpPr/>
            <p:nvPr/>
          </p:nvSpPr>
          <p:spPr>
            <a:xfrm>
              <a:off x="179831" y="7118604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5" name="object 235"/>
            <p:cNvSpPr/>
            <p:nvPr/>
          </p:nvSpPr>
          <p:spPr>
            <a:xfrm>
              <a:off x="179831" y="7121652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6" name="object 236"/>
            <p:cNvSpPr/>
            <p:nvPr/>
          </p:nvSpPr>
          <p:spPr>
            <a:xfrm>
              <a:off x="179831" y="7124700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7" name="object 237"/>
            <p:cNvSpPr/>
            <p:nvPr/>
          </p:nvSpPr>
          <p:spPr>
            <a:xfrm>
              <a:off x="179831" y="7127748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8" name="object 238"/>
            <p:cNvSpPr/>
            <p:nvPr/>
          </p:nvSpPr>
          <p:spPr>
            <a:xfrm>
              <a:off x="179831" y="7130796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9" name="object 239"/>
            <p:cNvSpPr/>
            <p:nvPr/>
          </p:nvSpPr>
          <p:spPr>
            <a:xfrm>
              <a:off x="179831" y="7133844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0" name="object 240"/>
            <p:cNvSpPr/>
            <p:nvPr/>
          </p:nvSpPr>
          <p:spPr>
            <a:xfrm>
              <a:off x="179831" y="7136892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1" name="object 241"/>
            <p:cNvSpPr/>
            <p:nvPr/>
          </p:nvSpPr>
          <p:spPr>
            <a:xfrm>
              <a:off x="179831" y="7139940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2" name="object 242"/>
            <p:cNvSpPr/>
            <p:nvPr/>
          </p:nvSpPr>
          <p:spPr>
            <a:xfrm>
              <a:off x="179831" y="7142988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3" name="object 243"/>
            <p:cNvSpPr/>
            <p:nvPr/>
          </p:nvSpPr>
          <p:spPr>
            <a:xfrm>
              <a:off x="179831" y="7146036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4" name="object 244"/>
            <p:cNvSpPr/>
            <p:nvPr/>
          </p:nvSpPr>
          <p:spPr>
            <a:xfrm>
              <a:off x="179831" y="7149084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5" name="object 245"/>
            <p:cNvSpPr/>
            <p:nvPr/>
          </p:nvSpPr>
          <p:spPr>
            <a:xfrm>
              <a:off x="179831" y="7152131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6" name="object 246"/>
            <p:cNvSpPr/>
            <p:nvPr/>
          </p:nvSpPr>
          <p:spPr>
            <a:xfrm>
              <a:off x="86868" y="6533388"/>
              <a:ext cx="957580" cy="524510"/>
            </a:xfrm>
            <a:custGeom>
              <a:avLst/>
              <a:gdLst/>
              <a:ahLst/>
              <a:cxnLst/>
              <a:rect l="l" t="t" r="r" b="b"/>
              <a:pathLst>
                <a:path w="957580" h="524509">
                  <a:moveTo>
                    <a:pt x="957072" y="524256"/>
                  </a:moveTo>
                  <a:lnTo>
                    <a:pt x="0" y="524256"/>
                  </a:lnTo>
                  <a:lnTo>
                    <a:pt x="0" y="0"/>
                  </a:lnTo>
                  <a:lnTo>
                    <a:pt x="957072" y="0"/>
                  </a:lnTo>
                  <a:lnTo>
                    <a:pt x="957072" y="6096"/>
                  </a:lnTo>
                  <a:lnTo>
                    <a:pt x="12192" y="6096"/>
                  </a:lnTo>
                  <a:lnTo>
                    <a:pt x="6096" y="12192"/>
                  </a:lnTo>
                  <a:lnTo>
                    <a:pt x="12192" y="12192"/>
                  </a:lnTo>
                  <a:lnTo>
                    <a:pt x="12192" y="512063"/>
                  </a:lnTo>
                  <a:lnTo>
                    <a:pt x="6096" y="512063"/>
                  </a:lnTo>
                  <a:lnTo>
                    <a:pt x="12192" y="518160"/>
                  </a:lnTo>
                  <a:lnTo>
                    <a:pt x="957072" y="518160"/>
                  </a:lnTo>
                  <a:lnTo>
                    <a:pt x="957072" y="524256"/>
                  </a:lnTo>
                  <a:close/>
                </a:path>
                <a:path w="957580" h="524509">
                  <a:moveTo>
                    <a:pt x="12192" y="12192"/>
                  </a:moveTo>
                  <a:lnTo>
                    <a:pt x="6096" y="12192"/>
                  </a:lnTo>
                  <a:lnTo>
                    <a:pt x="12192" y="6096"/>
                  </a:lnTo>
                  <a:lnTo>
                    <a:pt x="12192" y="12192"/>
                  </a:lnTo>
                  <a:close/>
                </a:path>
                <a:path w="957580" h="524509">
                  <a:moveTo>
                    <a:pt x="944879" y="12192"/>
                  </a:moveTo>
                  <a:lnTo>
                    <a:pt x="12192" y="12192"/>
                  </a:lnTo>
                  <a:lnTo>
                    <a:pt x="12192" y="6096"/>
                  </a:lnTo>
                  <a:lnTo>
                    <a:pt x="944879" y="6096"/>
                  </a:lnTo>
                  <a:lnTo>
                    <a:pt x="944879" y="12192"/>
                  </a:lnTo>
                  <a:close/>
                </a:path>
                <a:path w="957580" h="524509">
                  <a:moveTo>
                    <a:pt x="944879" y="518160"/>
                  </a:moveTo>
                  <a:lnTo>
                    <a:pt x="944879" y="6096"/>
                  </a:lnTo>
                  <a:lnTo>
                    <a:pt x="950975" y="12192"/>
                  </a:lnTo>
                  <a:lnTo>
                    <a:pt x="957072" y="12192"/>
                  </a:lnTo>
                  <a:lnTo>
                    <a:pt x="957072" y="512063"/>
                  </a:lnTo>
                  <a:lnTo>
                    <a:pt x="950975" y="512063"/>
                  </a:lnTo>
                  <a:lnTo>
                    <a:pt x="944879" y="518160"/>
                  </a:lnTo>
                  <a:close/>
                </a:path>
                <a:path w="957580" h="524509">
                  <a:moveTo>
                    <a:pt x="957072" y="12192"/>
                  </a:moveTo>
                  <a:lnTo>
                    <a:pt x="950975" y="12192"/>
                  </a:lnTo>
                  <a:lnTo>
                    <a:pt x="944879" y="6096"/>
                  </a:lnTo>
                  <a:lnTo>
                    <a:pt x="957072" y="6096"/>
                  </a:lnTo>
                  <a:lnTo>
                    <a:pt x="957072" y="12192"/>
                  </a:lnTo>
                  <a:close/>
                </a:path>
                <a:path w="957580" h="524509">
                  <a:moveTo>
                    <a:pt x="12192" y="518160"/>
                  </a:moveTo>
                  <a:lnTo>
                    <a:pt x="6096" y="512063"/>
                  </a:lnTo>
                  <a:lnTo>
                    <a:pt x="12192" y="512063"/>
                  </a:lnTo>
                  <a:lnTo>
                    <a:pt x="12192" y="518160"/>
                  </a:lnTo>
                  <a:close/>
                </a:path>
                <a:path w="957580" h="524509">
                  <a:moveTo>
                    <a:pt x="944879" y="518160"/>
                  </a:moveTo>
                  <a:lnTo>
                    <a:pt x="12192" y="518160"/>
                  </a:lnTo>
                  <a:lnTo>
                    <a:pt x="12192" y="512063"/>
                  </a:lnTo>
                  <a:lnTo>
                    <a:pt x="944879" y="512063"/>
                  </a:lnTo>
                  <a:lnTo>
                    <a:pt x="944879" y="518160"/>
                  </a:lnTo>
                  <a:close/>
                </a:path>
                <a:path w="957580" h="524509">
                  <a:moveTo>
                    <a:pt x="957072" y="518160"/>
                  </a:moveTo>
                  <a:lnTo>
                    <a:pt x="944879" y="518160"/>
                  </a:lnTo>
                  <a:lnTo>
                    <a:pt x="950975" y="512063"/>
                  </a:lnTo>
                  <a:lnTo>
                    <a:pt x="957072" y="512063"/>
                  </a:lnTo>
                  <a:lnTo>
                    <a:pt x="957072" y="5181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7" name="object 247"/>
          <p:cNvSpPr txBox="1"/>
          <p:nvPr/>
        </p:nvSpPr>
        <p:spPr>
          <a:xfrm>
            <a:off x="196065" y="6666882"/>
            <a:ext cx="734060" cy="2520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35" algn="ctr">
              <a:lnSpc>
                <a:spcPts val="894"/>
              </a:lnSpc>
              <a:spcBef>
                <a:spcPts val="90"/>
              </a:spcBef>
            </a:pPr>
            <a:r>
              <a:rPr sz="750" spc="-85" dirty="0">
                <a:latin typeface="Verdana"/>
                <a:cs typeface="Verdana"/>
              </a:rPr>
              <a:t>UQB1**1</a:t>
            </a:r>
            <a:endParaRPr sz="750">
              <a:latin typeface="Verdana"/>
              <a:cs typeface="Verdana"/>
            </a:endParaRPr>
          </a:p>
          <a:p>
            <a:pPr algn="ctr">
              <a:lnSpc>
                <a:spcPts val="894"/>
              </a:lnSpc>
            </a:pPr>
            <a:r>
              <a:rPr sz="750" spc="75" dirty="0">
                <a:latin typeface="Verdana"/>
                <a:cs typeface="Verdana"/>
              </a:rPr>
              <a:t>C</a:t>
            </a:r>
            <a:r>
              <a:rPr sz="750" spc="30" dirty="0">
                <a:latin typeface="Verdana"/>
                <a:cs typeface="Verdana"/>
              </a:rPr>
              <a:t>o</a:t>
            </a:r>
            <a:r>
              <a:rPr sz="750" spc="-90" dirty="0">
                <a:latin typeface="Verdana"/>
                <a:cs typeface="Verdana"/>
              </a:rPr>
              <a:t>-</a:t>
            </a:r>
            <a:r>
              <a:rPr sz="750" spc="70" dirty="0">
                <a:latin typeface="Verdana"/>
                <a:cs typeface="Verdana"/>
              </a:rPr>
              <a:t>C</a:t>
            </a:r>
            <a:r>
              <a:rPr sz="750" spc="-20" dirty="0">
                <a:latin typeface="Verdana"/>
                <a:cs typeface="Verdana"/>
              </a:rPr>
              <a:t>u</a:t>
            </a:r>
            <a:r>
              <a:rPr sz="750" spc="-105" dirty="0">
                <a:latin typeface="Verdana"/>
                <a:cs typeface="Verdana"/>
              </a:rPr>
              <a:t>r</a:t>
            </a:r>
            <a:r>
              <a:rPr sz="750" spc="-95" dirty="0">
                <a:latin typeface="Verdana"/>
                <a:cs typeface="Verdana"/>
              </a:rPr>
              <a:t>r</a:t>
            </a:r>
            <a:r>
              <a:rPr sz="750" spc="-70" dirty="0">
                <a:latin typeface="Verdana"/>
                <a:cs typeface="Verdana"/>
              </a:rPr>
              <a:t>i</a:t>
            </a:r>
            <a:r>
              <a:rPr sz="750" spc="90" dirty="0">
                <a:latin typeface="Verdana"/>
                <a:cs typeface="Verdana"/>
              </a:rPr>
              <a:t>c</a:t>
            </a:r>
            <a:r>
              <a:rPr sz="750" spc="-25" dirty="0">
                <a:latin typeface="Verdana"/>
                <a:cs typeface="Verdana"/>
              </a:rPr>
              <a:t>u</a:t>
            </a:r>
            <a:r>
              <a:rPr sz="750" spc="-55" dirty="0">
                <a:latin typeface="Verdana"/>
                <a:cs typeface="Verdana"/>
              </a:rPr>
              <a:t>l</a:t>
            </a:r>
            <a:r>
              <a:rPr sz="750" spc="-25" dirty="0">
                <a:latin typeface="Verdana"/>
                <a:cs typeface="Verdana"/>
              </a:rPr>
              <a:t>u</a:t>
            </a:r>
            <a:r>
              <a:rPr sz="750" spc="-35" dirty="0">
                <a:latin typeface="Verdana"/>
                <a:cs typeface="Verdana"/>
              </a:rPr>
              <a:t>m</a:t>
            </a:r>
            <a:r>
              <a:rPr sz="750" spc="-100" dirty="0">
                <a:latin typeface="Verdana"/>
                <a:cs typeface="Verdana"/>
              </a:rPr>
              <a:t> </a:t>
            </a:r>
            <a:r>
              <a:rPr sz="750" spc="-150" dirty="0">
                <a:latin typeface="Verdana"/>
                <a:cs typeface="Verdana"/>
              </a:rPr>
              <a:t>I</a:t>
            </a:r>
            <a:endParaRPr sz="750">
              <a:latin typeface="Verdana"/>
              <a:cs typeface="Verdana"/>
            </a:endParaRPr>
          </a:p>
        </p:txBody>
      </p:sp>
      <p:grpSp>
        <p:nvGrpSpPr>
          <p:cNvPr id="248" name="object 248"/>
          <p:cNvGrpSpPr/>
          <p:nvPr/>
        </p:nvGrpSpPr>
        <p:grpSpPr>
          <a:xfrm>
            <a:off x="1147572" y="4200144"/>
            <a:ext cx="1050290" cy="619125"/>
            <a:chOff x="1147572" y="4200144"/>
            <a:chExt cx="1050290" cy="619125"/>
          </a:xfrm>
        </p:grpSpPr>
        <p:sp>
          <p:nvSpPr>
            <p:cNvPr id="249" name="object 249"/>
            <p:cNvSpPr/>
            <p:nvPr/>
          </p:nvSpPr>
          <p:spPr>
            <a:xfrm>
              <a:off x="2098548" y="4294632"/>
              <a:ext cx="99060" cy="216535"/>
            </a:xfrm>
            <a:custGeom>
              <a:avLst/>
              <a:gdLst/>
              <a:ahLst/>
              <a:cxnLst/>
              <a:rect l="l" t="t" r="r" b="b"/>
              <a:pathLst>
                <a:path w="99060" h="216535">
                  <a:moveTo>
                    <a:pt x="99060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16408"/>
                  </a:lnTo>
                  <a:lnTo>
                    <a:pt x="99060" y="216408"/>
                  </a:lnTo>
                  <a:lnTo>
                    <a:pt x="99060" y="3048"/>
                  </a:lnTo>
                  <a:lnTo>
                    <a:pt x="99060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0" name="object 250"/>
            <p:cNvSpPr/>
            <p:nvPr/>
          </p:nvSpPr>
          <p:spPr>
            <a:xfrm>
              <a:off x="1243571" y="4507992"/>
              <a:ext cx="954405" cy="213360"/>
            </a:xfrm>
            <a:custGeom>
              <a:avLst/>
              <a:gdLst/>
              <a:ahLst/>
              <a:cxnLst/>
              <a:rect l="l" t="t" r="r" b="b"/>
              <a:pathLst>
                <a:path w="954405" h="213360">
                  <a:moveTo>
                    <a:pt x="954036" y="211582"/>
                  </a:moveTo>
                  <a:lnTo>
                    <a:pt x="0" y="211582"/>
                  </a:lnTo>
                  <a:lnTo>
                    <a:pt x="0" y="211836"/>
                  </a:lnTo>
                  <a:lnTo>
                    <a:pt x="0" y="212852"/>
                  </a:lnTo>
                  <a:lnTo>
                    <a:pt x="954036" y="212852"/>
                  </a:lnTo>
                  <a:lnTo>
                    <a:pt x="954036" y="211836"/>
                  </a:lnTo>
                  <a:lnTo>
                    <a:pt x="954036" y="211582"/>
                  </a:lnTo>
                  <a:close/>
                </a:path>
                <a:path w="954405" h="213360">
                  <a:moveTo>
                    <a:pt x="954036" y="0"/>
                  </a:moveTo>
                  <a:lnTo>
                    <a:pt x="854976" y="0"/>
                  </a:lnTo>
                  <a:lnTo>
                    <a:pt x="854976" y="3048"/>
                  </a:lnTo>
                  <a:lnTo>
                    <a:pt x="854976" y="6096"/>
                  </a:lnTo>
                  <a:lnTo>
                    <a:pt x="854976" y="210312"/>
                  </a:lnTo>
                  <a:lnTo>
                    <a:pt x="954036" y="210312"/>
                  </a:lnTo>
                  <a:lnTo>
                    <a:pt x="954036" y="3048"/>
                  </a:lnTo>
                  <a:lnTo>
                    <a:pt x="954036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1" name="object 251"/>
            <p:cNvSpPr/>
            <p:nvPr/>
          </p:nvSpPr>
          <p:spPr>
            <a:xfrm>
              <a:off x="1243571" y="4718304"/>
              <a:ext cx="954405" cy="2540"/>
            </a:xfrm>
            <a:custGeom>
              <a:avLst/>
              <a:gdLst/>
              <a:ahLst/>
              <a:cxnLst/>
              <a:rect l="l" t="t" r="r" b="b"/>
              <a:pathLst>
                <a:path w="954405" h="2539">
                  <a:moveTo>
                    <a:pt x="954036" y="1524"/>
                  </a:moveTo>
                  <a:lnTo>
                    <a:pt x="0" y="1524"/>
                  </a:lnTo>
                  <a:lnTo>
                    <a:pt x="0" y="2540"/>
                  </a:lnTo>
                  <a:lnTo>
                    <a:pt x="954036" y="2540"/>
                  </a:lnTo>
                  <a:lnTo>
                    <a:pt x="954036" y="1524"/>
                  </a:lnTo>
                  <a:close/>
                </a:path>
                <a:path w="954405" h="2539">
                  <a:moveTo>
                    <a:pt x="954036" y="0"/>
                  </a:moveTo>
                  <a:lnTo>
                    <a:pt x="854976" y="0"/>
                  </a:lnTo>
                  <a:lnTo>
                    <a:pt x="854976" y="1270"/>
                  </a:lnTo>
                  <a:lnTo>
                    <a:pt x="954036" y="1270"/>
                  </a:lnTo>
                  <a:lnTo>
                    <a:pt x="954036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2" name="object 25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243583" y="4721352"/>
              <a:ext cx="954024" cy="97535"/>
            </a:xfrm>
            <a:prstGeom prst="rect">
              <a:avLst/>
            </a:prstGeom>
          </p:spPr>
        </p:pic>
        <p:sp>
          <p:nvSpPr>
            <p:cNvPr id="253" name="object 253"/>
            <p:cNvSpPr/>
            <p:nvPr/>
          </p:nvSpPr>
          <p:spPr>
            <a:xfrm>
              <a:off x="1859279" y="4720590"/>
              <a:ext cx="36830" cy="0"/>
            </a:xfrm>
            <a:custGeom>
              <a:avLst/>
              <a:gdLst/>
              <a:ahLst/>
              <a:cxnLst/>
              <a:rect l="l" t="t" r="r" b="b"/>
              <a:pathLst>
                <a:path w="36830">
                  <a:moveTo>
                    <a:pt x="0" y="0"/>
                  </a:moveTo>
                  <a:lnTo>
                    <a:pt x="36575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4" name="object 254"/>
            <p:cNvSpPr/>
            <p:nvPr/>
          </p:nvSpPr>
          <p:spPr>
            <a:xfrm>
              <a:off x="1865375" y="4722876"/>
              <a:ext cx="24765" cy="0"/>
            </a:xfrm>
            <a:custGeom>
              <a:avLst/>
              <a:gdLst/>
              <a:ahLst/>
              <a:cxnLst/>
              <a:rect l="l" t="t" r="r" b="b"/>
              <a:pathLst>
                <a:path w="24764">
                  <a:moveTo>
                    <a:pt x="0" y="0"/>
                  </a:moveTo>
                  <a:lnTo>
                    <a:pt x="24383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5" name="object 255"/>
            <p:cNvSpPr/>
            <p:nvPr/>
          </p:nvSpPr>
          <p:spPr>
            <a:xfrm>
              <a:off x="1153668" y="4206240"/>
              <a:ext cx="944880" cy="513715"/>
            </a:xfrm>
            <a:custGeom>
              <a:avLst/>
              <a:gdLst/>
              <a:ahLst/>
              <a:cxnLst/>
              <a:rect l="l" t="t" r="r" b="b"/>
              <a:pathLst>
                <a:path w="944880" h="513714">
                  <a:moveTo>
                    <a:pt x="944880" y="513587"/>
                  </a:moveTo>
                  <a:lnTo>
                    <a:pt x="0" y="513587"/>
                  </a:lnTo>
                  <a:lnTo>
                    <a:pt x="0" y="0"/>
                  </a:lnTo>
                  <a:lnTo>
                    <a:pt x="944880" y="0"/>
                  </a:lnTo>
                  <a:lnTo>
                    <a:pt x="944880" y="51358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6" name="object 256"/>
            <p:cNvSpPr/>
            <p:nvPr/>
          </p:nvSpPr>
          <p:spPr>
            <a:xfrm>
              <a:off x="1147572" y="4200144"/>
              <a:ext cx="957580" cy="525780"/>
            </a:xfrm>
            <a:custGeom>
              <a:avLst/>
              <a:gdLst/>
              <a:ahLst/>
              <a:cxnLst/>
              <a:rect l="l" t="t" r="r" b="b"/>
              <a:pathLst>
                <a:path w="957580" h="525779">
                  <a:moveTo>
                    <a:pt x="957072" y="525780"/>
                  </a:moveTo>
                  <a:lnTo>
                    <a:pt x="0" y="525780"/>
                  </a:lnTo>
                  <a:lnTo>
                    <a:pt x="0" y="0"/>
                  </a:lnTo>
                  <a:lnTo>
                    <a:pt x="957072" y="0"/>
                  </a:lnTo>
                  <a:lnTo>
                    <a:pt x="957072" y="6096"/>
                  </a:lnTo>
                  <a:lnTo>
                    <a:pt x="12192" y="6096"/>
                  </a:lnTo>
                  <a:lnTo>
                    <a:pt x="6096" y="12192"/>
                  </a:lnTo>
                  <a:lnTo>
                    <a:pt x="12192" y="12192"/>
                  </a:lnTo>
                  <a:lnTo>
                    <a:pt x="12192" y="513587"/>
                  </a:lnTo>
                  <a:lnTo>
                    <a:pt x="6096" y="513587"/>
                  </a:lnTo>
                  <a:lnTo>
                    <a:pt x="12192" y="519684"/>
                  </a:lnTo>
                  <a:lnTo>
                    <a:pt x="957072" y="519684"/>
                  </a:lnTo>
                  <a:lnTo>
                    <a:pt x="957072" y="525780"/>
                  </a:lnTo>
                  <a:close/>
                </a:path>
                <a:path w="957580" h="525779">
                  <a:moveTo>
                    <a:pt x="12192" y="12192"/>
                  </a:moveTo>
                  <a:lnTo>
                    <a:pt x="6096" y="12192"/>
                  </a:lnTo>
                  <a:lnTo>
                    <a:pt x="12192" y="6096"/>
                  </a:lnTo>
                  <a:lnTo>
                    <a:pt x="12192" y="12192"/>
                  </a:lnTo>
                  <a:close/>
                </a:path>
                <a:path w="957580" h="525779">
                  <a:moveTo>
                    <a:pt x="946404" y="12192"/>
                  </a:moveTo>
                  <a:lnTo>
                    <a:pt x="12192" y="12192"/>
                  </a:lnTo>
                  <a:lnTo>
                    <a:pt x="12192" y="6096"/>
                  </a:lnTo>
                  <a:lnTo>
                    <a:pt x="946404" y="6096"/>
                  </a:lnTo>
                  <a:lnTo>
                    <a:pt x="946404" y="12192"/>
                  </a:lnTo>
                  <a:close/>
                </a:path>
                <a:path w="957580" h="525779">
                  <a:moveTo>
                    <a:pt x="946404" y="519684"/>
                  </a:moveTo>
                  <a:lnTo>
                    <a:pt x="946404" y="6096"/>
                  </a:lnTo>
                  <a:lnTo>
                    <a:pt x="950975" y="12192"/>
                  </a:lnTo>
                  <a:lnTo>
                    <a:pt x="957072" y="12192"/>
                  </a:lnTo>
                  <a:lnTo>
                    <a:pt x="957072" y="513587"/>
                  </a:lnTo>
                  <a:lnTo>
                    <a:pt x="950975" y="513587"/>
                  </a:lnTo>
                  <a:lnTo>
                    <a:pt x="946404" y="519684"/>
                  </a:lnTo>
                  <a:close/>
                </a:path>
                <a:path w="957580" h="525779">
                  <a:moveTo>
                    <a:pt x="957072" y="12192"/>
                  </a:moveTo>
                  <a:lnTo>
                    <a:pt x="950975" y="12192"/>
                  </a:lnTo>
                  <a:lnTo>
                    <a:pt x="946404" y="6096"/>
                  </a:lnTo>
                  <a:lnTo>
                    <a:pt x="957072" y="6096"/>
                  </a:lnTo>
                  <a:lnTo>
                    <a:pt x="957072" y="12192"/>
                  </a:lnTo>
                  <a:close/>
                </a:path>
                <a:path w="957580" h="525779">
                  <a:moveTo>
                    <a:pt x="12192" y="519684"/>
                  </a:moveTo>
                  <a:lnTo>
                    <a:pt x="6096" y="513587"/>
                  </a:lnTo>
                  <a:lnTo>
                    <a:pt x="12192" y="513587"/>
                  </a:lnTo>
                  <a:lnTo>
                    <a:pt x="12192" y="519684"/>
                  </a:lnTo>
                  <a:close/>
                </a:path>
                <a:path w="957580" h="525779">
                  <a:moveTo>
                    <a:pt x="946404" y="519684"/>
                  </a:moveTo>
                  <a:lnTo>
                    <a:pt x="12192" y="519684"/>
                  </a:lnTo>
                  <a:lnTo>
                    <a:pt x="12192" y="513587"/>
                  </a:lnTo>
                  <a:lnTo>
                    <a:pt x="946404" y="513587"/>
                  </a:lnTo>
                  <a:lnTo>
                    <a:pt x="946404" y="519684"/>
                  </a:lnTo>
                  <a:close/>
                </a:path>
                <a:path w="957580" h="525779">
                  <a:moveTo>
                    <a:pt x="957072" y="519684"/>
                  </a:moveTo>
                  <a:lnTo>
                    <a:pt x="946404" y="519684"/>
                  </a:lnTo>
                  <a:lnTo>
                    <a:pt x="950975" y="513587"/>
                  </a:lnTo>
                  <a:lnTo>
                    <a:pt x="957072" y="513587"/>
                  </a:lnTo>
                  <a:lnTo>
                    <a:pt x="957072" y="51968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7" name="object 257"/>
          <p:cNvSpPr txBox="1"/>
          <p:nvPr/>
        </p:nvSpPr>
        <p:spPr>
          <a:xfrm>
            <a:off x="1380193" y="4278823"/>
            <a:ext cx="464820" cy="3644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8580">
              <a:lnSpc>
                <a:spcPts val="894"/>
              </a:lnSpc>
              <a:spcBef>
                <a:spcPts val="90"/>
              </a:spcBef>
            </a:pPr>
            <a:r>
              <a:rPr sz="750" spc="-75" dirty="0">
                <a:latin typeface="Verdana"/>
                <a:cs typeface="Verdana"/>
              </a:rPr>
              <a:t>BFF1602</a:t>
            </a:r>
            <a:endParaRPr sz="750">
              <a:latin typeface="Verdana"/>
              <a:cs typeface="Verdana"/>
            </a:endParaRPr>
          </a:p>
          <a:p>
            <a:pPr marL="53340" marR="5080" indent="-41275">
              <a:lnSpc>
                <a:spcPts val="890"/>
              </a:lnSpc>
              <a:spcBef>
                <a:spcPts val="35"/>
              </a:spcBef>
            </a:pPr>
            <a:r>
              <a:rPr sz="750" spc="-155" dirty="0">
                <a:latin typeface="Verdana"/>
                <a:cs typeface="Verdana"/>
              </a:rPr>
              <a:t>T</a:t>
            </a:r>
            <a:r>
              <a:rPr sz="750" spc="25" dirty="0">
                <a:latin typeface="Verdana"/>
                <a:cs typeface="Verdana"/>
              </a:rPr>
              <a:t>e</a:t>
            </a:r>
            <a:r>
              <a:rPr sz="750" spc="90" dirty="0">
                <a:latin typeface="Verdana"/>
                <a:cs typeface="Verdana"/>
              </a:rPr>
              <a:t>c</a:t>
            </a:r>
            <a:r>
              <a:rPr sz="750" spc="-25" dirty="0">
                <a:latin typeface="Verdana"/>
                <a:cs typeface="Verdana"/>
              </a:rPr>
              <a:t>h</a:t>
            </a:r>
            <a:r>
              <a:rPr sz="750" spc="-20" dirty="0">
                <a:latin typeface="Verdana"/>
                <a:cs typeface="Verdana"/>
              </a:rPr>
              <a:t>n</a:t>
            </a:r>
            <a:r>
              <a:rPr sz="750" spc="-70" dirty="0">
                <a:latin typeface="Verdana"/>
                <a:cs typeface="Verdana"/>
              </a:rPr>
              <a:t>i</a:t>
            </a:r>
            <a:r>
              <a:rPr sz="750" spc="80" dirty="0">
                <a:latin typeface="Verdana"/>
                <a:cs typeface="Verdana"/>
              </a:rPr>
              <a:t>c</a:t>
            </a:r>
            <a:r>
              <a:rPr sz="750" spc="50" dirty="0">
                <a:latin typeface="Verdana"/>
                <a:cs typeface="Verdana"/>
              </a:rPr>
              <a:t>a</a:t>
            </a:r>
            <a:r>
              <a:rPr sz="750" spc="-70" dirty="0">
                <a:latin typeface="Verdana"/>
                <a:cs typeface="Verdana"/>
              </a:rPr>
              <a:t>l  </a:t>
            </a:r>
            <a:r>
              <a:rPr sz="750" spc="-20" dirty="0">
                <a:latin typeface="Verdana"/>
                <a:cs typeface="Verdana"/>
              </a:rPr>
              <a:t>Drawing</a:t>
            </a:r>
            <a:endParaRPr sz="750">
              <a:latin typeface="Verdana"/>
              <a:cs typeface="Verdana"/>
            </a:endParaRPr>
          </a:p>
        </p:txBody>
      </p:sp>
      <p:grpSp>
        <p:nvGrpSpPr>
          <p:cNvPr id="258" name="object 258"/>
          <p:cNvGrpSpPr/>
          <p:nvPr/>
        </p:nvGrpSpPr>
        <p:grpSpPr>
          <a:xfrm>
            <a:off x="86868" y="4657344"/>
            <a:ext cx="1054735" cy="619125"/>
            <a:chOff x="86868" y="4657344"/>
            <a:chExt cx="1054735" cy="619125"/>
          </a:xfrm>
        </p:grpSpPr>
        <p:sp>
          <p:nvSpPr>
            <p:cNvPr id="259" name="object 259"/>
            <p:cNvSpPr/>
            <p:nvPr/>
          </p:nvSpPr>
          <p:spPr>
            <a:xfrm>
              <a:off x="1037831" y="4751832"/>
              <a:ext cx="100965" cy="216535"/>
            </a:xfrm>
            <a:custGeom>
              <a:avLst/>
              <a:gdLst/>
              <a:ahLst/>
              <a:cxnLst/>
              <a:rect l="l" t="t" r="r" b="b"/>
              <a:pathLst>
                <a:path w="100965" h="216535">
                  <a:moveTo>
                    <a:pt x="100584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16408"/>
                  </a:lnTo>
                  <a:lnTo>
                    <a:pt x="100584" y="216408"/>
                  </a:lnTo>
                  <a:lnTo>
                    <a:pt x="100584" y="3048"/>
                  </a:lnTo>
                  <a:lnTo>
                    <a:pt x="100584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0" name="object 260"/>
            <p:cNvSpPr/>
            <p:nvPr/>
          </p:nvSpPr>
          <p:spPr>
            <a:xfrm>
              <a:off x="1037831" y="4965192"/>
              <a:ext cx="100965" cy="210820"/>
            </a:xfrm>
            <a:custGeom>
              <a:avLst/>
              <a:gdLst/>
              <a:ahLst/>
              <a:cxnLst/>
              <a:rect l="l" t="t" r="r" b="b"/>
              <a:pathLst>
                <a:path w="100965" h="210820">
                  <a:moveTo>
                    <a:pt x="100584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10312"/>
                  </a:lnTo>
                  <a:lnTo>
                    <a:pt x="100584" y="210312"/>
                  </a:lnTo>
                  <a:lnTo>
                    <a:pt x="100584" y="3048"/>
                  </a:lnTo>
                  <a:lnTo>
                    <a:pt x="100584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1" name="object 261"/>
            <p:cNvSpPr/>
            <p:nvPr/>
          </p:nvSpPr>
          <p:spPr>
            <a:xfrm>
              <a:off x="179831" y="5177028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2" name="object 262"/>
            <p:cNvSpPr/>
            <p:nvPr/>
          </p:nvSpPr>
          <p:spPr>
            <a:xfrm>
              <a:off x="179831" y="5180076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3" name="object 263"/>
            <p:cNvSpPr/>
            <p:nvPr/>
          </p:nvSpPr>
          <p:spPr>
            <a:xfrm>
              <a:off x="179831" y="5183124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4" name="object 264"/>
            <p:cNvSpPr/>
            <p:nvPr/>
          </p:nvSpPr>
          <p:spPr>
            <a:xfrm>
              <a:off x="179831" y="5186172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5" name="object 265"/>
            <p:cNvSpPr/>
            <p:nvPr/>
          </p:nvSpPr>
          <p:spPr>
            <a:xfrm>
              <a:off x="179831" y="5189220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6" name="object 266"/>
            <p:cNvSpPr/>
            <p:nvPr/>
          </p:nvSpPr>
          <p:spPr>
            <a:xfrm>
              <a:off x="179831" y="5192268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7" name="object 267"/>
            <p:cNvSpPr/>
            <p:nvPr/>
          </p:nvSpPr>
          <p:spPr>
            <a:xfrm>
              <a:off x="179831" y="5195316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8" name="object 268"/>
            <p:cNvSpPr/>
            <p:nvPr/>
          </p:nvSpPr>
          <p:spPr>
            <a:xfrm>
              <a:off x="179831" y="5198363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9" name="object 269"/>
            <p:cNvSpPr/>
            <p:nvPr/>
          </p:nvSpPr>
          <p:spPr>
            <a:xfrm>
              <a:off x="179831" y="5201412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0" name="object 270"/>
            <p:cNvSpPr/>
            <p:nvPr/>
          </p:nvSpPr>
          <p:spPr>
            <a:xfrm>
              <a:off x="179831" y="5204460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1" name="object 271"/>
            <p:cNvSpPr/>
            <p:nvPr/>
          </p:nvSpPr>
          <p:spPr>
            <a:xfrm>
              <a:off x="179831" y="5207508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2" name="object 272"/>
            <p:cNvSpPr/>
            <p:nvPr/>
          </p:nvSpPr>
          <p:spPr>
            <a:xfrm>
              <a:off x="179831" y="5210556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3" name="object 273"/>
            <p:cNvSpPr/>
            <p:nvPr/>
          </p:nvSpPr>
          <p:spPr>
            <a:xfrm>
              <a:off x="179831" y="5213604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4" name="object 274"/>
            <p:cNvSpPr/>
            <p:nvPr/>
          </p:nvSpPr>
          <p:spPr>
            <a:xfrm>
              <a:off x="179831" y="5216652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5" name="object 275"/>
            <p:cNvSpPr/>
            <p:nvPr/>
          </p:nvSpPr>
          <p:spPr>
            <a:xfrm>
              <a:off x="179831" y="5219700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6" name="object 276"/>
            <p:cNvSpPr/>
            <p:nvPr/>
          </p:nvSpPr>
          <p:spPr>
            <a:xfrm>
              <a:off x="179831" y="5222747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7" name="object 277"/>
            <p:cNvSpPr/>
            <p:nvPr/>
          </p:nvSpPr>
          <p:spPr>
            <a:xfrm>
              <a:off x="179831" y="5225795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8" name="object 278"/>
            <p:cNvSpPr/>
            <p:nvPr/>
          </p:nvSpPr>
          <p:spPr>
            <a:xfrm>
              <a:off x="179831" y="5228844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9" name="object 279"/>
            <p:cNvSpPr/>
            <p:nvPr/>
          </p:nvSpPr>
          <p:spPr>
            <a:xfrm>
              <a:off x="179831" y="5231892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0" name="object 280"/>
            <p:cNvSpPr/>
            <p:nvPr/>
          </p:nvSpPr>
          <p:spPr>
            <a:xfrm>
              <a:off x="179831" y="5234940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1" name="object 281"/>
            <p:cNvSpPr/>
            <p:nvPr/>
          </p:nvSpPr>
          <p:spPr>
            <a:xfrm>
              <a:off x="179831" y="5237988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2" name="object 282"/>
            <p:cNvSpPr/>
            <p:nvPr/>
          </p:nvSpPr>
          <p:spPr>
            <a:xfrm>
              <a:off x="179831" y="5241036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3" name="object 283"/>
            <p:cNvSpPr/>
            <p:nvPr/>
          </p:nvSpPr>
          <p:spPr>
            <a:xfrm>
              <a:off x="179831" y="5244084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4" name="object 284"/>
            <p:cNvSpPr/>
            <p:nvPr/>
          </p:nvSpPr>
          <p:spPr>
            <a:xfrm>
              <a:off x="179831" y="5247131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5" name="object 285"/>
            <p:cNvSpPr/>
            <p:nvPr/>
          </p:nvSpPr>
          <p:spPr>
            <a:xfrm>
              <a:off x="179831" y="5250179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6" name="object 286"/>
            <p:cNvSpPr/>
            <p:nvPr/>
          </p:nvSpPr>
          <p:spPr>
            <a:xfrm>
              <a:off x="179831" y="5253228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7" name="object 287"/>
            <p:cNvSpPr/>
            <p:nvPr/>
          </p:nvSpPr>
          <p:spPr>
            <a:xfrm>
              <a:off x="179831" y="5256276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8" name="object 288"/>
            <p:cNvSpPr/>
            <p:nvPr/>
          </p:nvSpPr>
          <p:spPr>
            <a:xfrm>
              <a:off x="179831" y="5259324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9" name="object 289"/>
            <p:cNvSpPr/>
            <p:nvPr/>
          </p:nvSpPr>
          <p:spPr>
            <a:xfrm>
              <a:off x="179831" y="5262372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0" name="object 290"/>
            <p:cNvSpPr/>
            <p:nvPr/>
          </p:nvSpPr>
          <p:spPr>
            <a:xfrm>
              <a:off x="179831" y="5265420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1" name="object 291"/>
            <p:cNvSpPr/>
            <p:nvPr/>
          </p:nvSpPr>
          <p:spPr>
            <a:xfrm>
              <a:off x="179831" y="5268468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2" name="object 292"/>
            <p:cNvSpPr/>
            <p:nvPr/>
          </p:nvSpPr>
          <p:spPr>
            <a:xfrm>
              <a:off x="179831" y="5271516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3" name="object 293"/>
            <p:cNvSpPr/>
            <p:nvPr/>
          </p:nvSpPr>
          <p:spPr>
            <a:xfrm>
              <a:off x="179831" y="5274563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4" name="object 29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24839" y="5175504"/>
              <a:ext cx="36576" cy="6096"/>
            </a:xfrm>
            <a:prstGeom prst="rect">
              <a:avLst/>
            </a:prstGeom>
          </p:spPr>
        </p:pic>
        <p:sp>
          <p:nvSpPr>
            <p:cNvPr id="295" name="object 295"/>
            <p:cNvSpPr/>
            <p:nvPr/>
          </p:nvSpPr>
          <p:spPr>
            <a:xfrm>
              <a:off x="92964" y="4663440"/>
              <a:ext cx="944880" cy="512445"/>
            </a:xfrm>
            <a:custGeom>
              <a:avLst/>
              <a:gdLst/>
              <a:ahLst/>
              <a:cxnLst/>
              <a:rect l="l" t="t" r="r" b="b"/>
              <a:pathLst>
                <a:path w="944880" h="512445">
                  <a:moveTo>
                    <a:pt x="944879" y="512063"/>
                  </a:moveTo>
                  <a:lnTo>
                    <a:pt x="0" y="512063"/>
                  </a:lnTo>
                  <a:lnTo>
                    <a:pt x="0" y="0"/>
                  </a:lnTo>
                  <a:lnTo>
                    <a:pt x="944879" y="0"/>
                  </a:lnTo>
                  <a:lnTo>
                    <a:pt x="944879" y="512063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6" name="object 296"/>
            <p:cNvSpPr/>
            <p:nvPr/>
          </p:nvSpPr>
          <p:spPr>
            <a:xfrm>
              <a:off x="86868" y="4657344"/>
              <a:ext cx="957580" cy="524510"/>
            </a:xfrm>
            <a:custGeom>
              <a:avLst/>
              <a:gdLst/>
              <a:ahLst/>
              <a:cxnLst/>
              <a:rect l="l" t="t" r="r" b="b"/>
              <a:pathLst>
                <a:path w="957580" h="524510">
                  <a:moveTo>
                    <a:pt x="957072" y="524256"/>
                  </a:moveTo>
                  <a:lnTo>
                    <a:pt x="0" y="524256"/>
                  </a:lnTo>
                  <a:lnTo>
                    <a:pt x="0" y="0"/>
                  </a:lnTo>
                  <a:lnTo>
                    <a:pt x="957072" y="0"/>
                  </a:lnTo>
                  <a:lnTo>
                    <a:pt x="957072" y="6096"/>
                  </a:lnTo>
                  <a:lnTo>
                    <a:pt x="12192" y="6096"/>
                  </a:lnTo>
                  <a:lnTo>
                    <a:pt x="6096" y="12192"/>
                  </a:lnTo>
                  <a:lnTo>
                    <a:pt x="12192" y="12192"/>
                  </a:lnTo>
                  <a:lnTo>
                    <a:pt x="12192" y="512063"/>
                  </a:lnTo>
                  <a:lnTo>
                    <a:pt x="6096" y="512063"/>
                  </a:lnTo>
                  <a:lnTo>
                    <a:pt x="12192" y="518160"/>
                  </a:lnTo>
                  <a:lnTo>
                    <a:pt x="957072" y="518160"/>
                  </a:lnTo>
                  <a:lnTo>
                    <a:pt x="957072" y="524256"/>
                  </a:lnTo>
                  <a:close/>
                </a:path>
                <a:path w="957580" h="524510">
                  <a:moveTo>
                    <a:pt x="12192" y="12192"/>
                  </a:moveTo>
                  <a:lnTo>
                    <a:pt x="6096" y="12192"/>
                  </a:lnTo>
                  <a:lnTo>
                    <a:pt x="12192" y="6096"/>
                  </a:lnTo>
                  <a:lnTo>
                    <a:pt x="12192" y="12192"/>
                  </a:lnTo>
                  <a:close/>
                </a:path>
                <a:path w="957580" h="524510">
                  <a:moveTo>
                    <a:pt x="944879" y="12192"/>
                  </a:moveTo>
                  <a:lnTo>
                    <a:pt x="12192" y="12192"/>
                  </a:lnTo>
                  <a:lnTo>
                    <a:pt x="12192" y="6096"/>
                  </a:lnTo>
                  <a:lnTo>
                    <a:pt x="944879" y="6096"/>
                  </a:lnTo>
                  <a:lnTo>
                    <a:pt x="944879" y="12192"/>
                  </a:lnTo>
                  <a:close/>
                </a:path>
                <a:path w="957580" h="524510">
                  <a:moveTo>
                    <a:pt x="944879" y="518160"/>
                  </a:moveTo>
                  <a:lnTo>
                    <a:pt x="944879" y="6096"/>
                  </a:lnTo>
                  <a:lnTo>
                    <a:pt x="950975" y="12192"/>
                  </a:lnTo>
                  <a:lnTo>
                    <a:pt x="957072" y="12192"/>
                  </a:lnTo>
                  <a:lnTo>
                    <a:pt x="957072" y="512063"/>
                  </a:lnTo>
                  <a:lnTo>
                    <a:pt x="950975" y="512063"/>
                  </a:lnTo>
                  <a:lnTo>
                    <a:pt x="944879" y="518160"/>
                  </a:lnTo>
                  <a:close/>
                </a:path>
                <a:path w="957580" h="524510">
                  <a:moveTo>
                    <a:pt x="957072" y="12192"/>
                  </a:moveTo>
                  <a:lnTo>
                    <a:pt x="950975" y="12192"/>
                  </a:lnTo>
                  <a:lnTo>
                    <a:pt x="944879" y="6096"/>
                  </a:lnTo>
                  <a:lnTo>
                    <a:pt x="957072" y="6096"/>
                  </a:lnTo>
                  <a:lnTo>
                    <a:pt x="957072" y="12192"/>
                  </a:lnTo>
                  <a:close/>
                </a:path>
                <a:path w="957580" h="524510">
                  <a:moveTo>
                    <a:pt x="12192" y="518160"/>
                  </a:moveTo>
                  <a:lnTo>
                    <a:pt x="6096" y="512063"/>
                  </a:lnTo>
                  <a:lnTo>
                    <a:pt x="12192" y="512063"/>
                  </a:lnTo>
                  <a:lnTo>
                    <a:pt x="12192" y="518160"/>
                  </a:lnTo>
                  <a:close/>
                </a:path>
                <a:path w="957580" h="524510">
                  <a:moveTo>
                    <a:pt x="944879" y="518160"/>
                  </a:moveTo>
                  <a:lnTo>
                    <a:pt x="12192" y="518160"/>
                  </a:lnTo>
                  <a:lnTo>
                    <a:pt x="12192" y="512063"/>
                  </a:lnTo>
                  <a:lnTo>
                    <a:pt x="944879" y="512063"/>
                  </a:lnTo>
                  <a:lnTo>
                    <a:pt x="944879" y="518160"/>
                  </a:lnTo>
                  <a:close/>
                </a:path>
                <a:path w="957580" h="524510">
                  <a:moveTo>
                    <a:pt x="957072" y="518160"/>
                  </a:moveTo>
                  <a:lnTo>
                    <a:pt x="944879" y="518160"/>
                  </a:lnTo>
                  <a:lnTo>
                    <a:pt x="950975" y="512063"/>
                  </a:lnTo>
                  <a:lnTo>
                    <a:pt x="957072" y="512063"/>
                  </a:lnTo>
                  <a:lnTo>
                    <a:pt x="957072" y="5181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7" name="object 297"/>
          <p:cNvSpPr txBox="1"/>
          <p:nvPr/>
        </p:nvSpPr>
        <p:spPr>
          <a:xfrm>
            <a:off x="234174" y="4734474"/>
            <a:ext cx="662305" cy="3644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ts val="894"/>
              </a:lnSpc>
              <a:spcBef>
                <a:spcPts val="90"/>
              </a:spcBef>
            </a:pPr>
            <a:r>
              <a:rPr sz="750" spc="-75" dirty="0">
                <a:latin typeface="Verdana"/>
                <a:cs typeface="Verdana"/>
              </a:rPr>
              <a:t>BFF1502</a:t>
            </a:r>
            <a:endParaRPr sz="750">
              <a:latin typeface="Verdana"/>
              <a:cs typeface="Verdana"/>
            </a:endParaRPr>
          </a:p>
          <a:p>
            <a:pPr marL="12700" marR="5080" algn="ctr">
              <a:lnSpc>
                <a:spcPts val="890"/>
              </a:lnSpc>
              <a:spcBef>
                <a:spcPts val="35"/>
              </a:spcBef>
            </a:pPr>
            <a:r>
              <a:rPr sz="750" spc="-20" dirty="0">
                <a:latin typeface="Verdana"/>
                <a:cs typeface="Verdana"/>
              </a:rPr>
              <a:t>Project </a:t>
            </a:r>
            <a:r>
              <a:rPr sz="750" spc="-15" dirty="0">
                <a:latin typeface="Verdana"/>
                <a:cs typeface="Verdana"/>
              </a:rPr>
              <a:t> </a:t>
            </a:r>
            <a:r>
              <a:rPr sz="750" spc="50" dirty="0">
                <a:latin typeface="Verdana"/>
                <a:cs typeface="Verdana"/>
              </a:rPr>
              <a:t>Ma</a:t>
            </a:r>
            <a:r>
              <a:rPr sz="750" spc="-25" dirty="0">
                <a:latin typeface="Verdana"/>
                <a:cs typeface="Verdana"/>
              </a:rPr>
              <a:t>n</a:t>
            </a:r>
            <a:r>
              <a:rPr sz="750" spc="50" dirty="0">
                <a:latin typeface="Verdana"/>
                <a:cs typeface="Verdana"/>
              </a:rPr>
              <a:t>a</a:t>
            </a:r>
            <a:r>
              <a:rPr sz="750" spc="25" dirty="0">
                <a:latin typeface="Verdana"/>
                <a:cs typeface="Verdana"/>
              </a:rPr>
              <a:t>g</a:t>
            </a:r>
            <a:r>
              <a:rPr sz="750" spc="35" dirty="0">
                <a:latin typeface="Verdana"/>
                <a:cs typeface="Verdana"/>
              </a:rPr>
              <a:t>e</a:t>
            </a:r>
            <a:r>
              <a:rPr sz="750" spc="-35" dirty="0">
                <a:latin typeface="Verdana"/>
                <a:cs typeface="Verdana"/>
              </a:rPr>
              <a:t>m</a:t>
            </a:r>
            <a:r>
              <a:rPr sz="750" spc="25" dirty="0">
                <a:latin typeface="Verdana"/>
                <a:cs typeface="Verdana"/>
              </a:rPr>
              <a:t>e</a:t>
            </a:r>
            <a:r>
              <a:rPr sz="750" spc="-25" dirty="0">
                <a:latin typeface="Verdana"/>
                <a:cs typeface="Verdana"/>
              </a:rPr>
              <a:t>n</a:t>
            </a:r>
            <a:r>
              <a:rPr sz="750" spc="-45" dirty="0">
                <a:latin typeface="Verdana"/>
                <a:cs typeface="Verdana"/>
              </a:rPr>
              <a:t>t</a:t>
            </a:r>
            <a:endParaRPr sz="750">
              <a:latin typeface="Verdana"/>
              <a:cs typeface="Verdana"/>
            </a:endParaRPr>
          </a:p>
        </p:txBody>
      </p:sp>
      <p:grpSp>
        <p:nvGrpSpPr>
          <p:cNvPr id="298" name="object 298"/>
          <p:cNvGrpSpPr/>
          <p:nvPr/>
        </p:nvGrpSpPr>
        <p:grpSpPr>
          <a:xfrm>
            <a:off x="73152" y="3994403"/>
            <a:ext cx="1049020" cy="620395"/>
            <a:chOff x="73152" y="3994403"/>
            <a:chExt cx="1049020" cy="620395"/>
          </a:xfrm>
        </p:grpSpPr>
        <p:sp>
          <p:nvSpPr>
            <p:cNvPr id="299" name="object 299"/>
            <p:cNvSpPr/>
            <p:nvPr/>
          </p:nvSpPr>
          <p:spPr>
            <a:xfrm>
              <a:off x="1024115" y="4087368"/>
              <a:ext cx="97790" cy="216535"/>
            </a:xfrm>
            <a:custGeom>
              <a:avLst/>
              <a:gdLst/>
              <a:ahLst/>
              <a:cxnLst/>
              <a:rect l="l" t="t" r="r" b="b"/>
              <a:pathLst>
                <a:path w="97790" h="216535">
                  <a:moveTo>
                    <a:pt x="97548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16408"/>
                  </a:lnTo>
                  <a:lnTo>
                    <a:pt x="97548" y="216408"/>
                  </a:lnTo>
                  <a:lnTo>
                    <a:pt x="97548" y="3048"/>
                  </a:lnTo>
                  <a:lnTo>
                    <a:pt x="97548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0" name="object 300"/>
            <p:cNvSpPr/>
            <p:nvPr/>
          </p:nvSpPr>
          <p:spPr>
            <a:xfrm>
              <a:off x="1024115" y="4300728"/>
              <a:ext cx="97790" cy="213360"/>
            </a:xfrm>
            <a:custGeom>
              <a:avLst/>
              <a:gdLst/>
              <a:ahLst/>
              <a:cxnLst/>
              <a:rect l="l" t="t" r="r" b="b"/>
              <a:pathLst>
                <a:path w="97790" h="213360">
                  <a:moveTo>
                    <a:pt x="97548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13360"/>
                  </a:lnTo>
                  <a:lnTo>
                    <a:pt x="97548" y="213360"/>
                  </a:lnTo>
                  <a:lnTo>
                    <a:pt x="97548" y="3048"/>
                  </a:lnTo>
                  <a:lnTo>
                    <a:pt x="97548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1" name="object 30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7640" y="4514088"/>
              <a:ext cx="954024" cy="100583"/>
            </a:xfrm>
            <a:prstGeom prst="rect">
              <a:avLst/>
            </a:prstGeom>
          </p:spPr>
        </p:pic>
        <p:sp>
          <p:nvSpPr>
            <p:cNvPr id="302" name="object 302"/>
            <p:cNvSpPr/>
            <p:nvPr/>
          </p:nvSpPr>
          <p:spPr>
            <a:xfrm>
              <a:off x="77724" y="3998975"/>
              <a:ext cx="946785" cy="515620"/>
            </a:xfrm>
            <a:custGeom>
              <a:avLst/>
              <a:gdLst/>
              <a:ahLst/>
              <a:cxnLst/>
              <a:rect l="l" t="t" r="r" b="b"/>
              <a:pathLst>
                <a:path w="946785" h="515620">
                  <a:moveTo>
                    <a:pt x="946403" y="515112"/>
                  </a:moveTo>
                  <a:lnTo>
                    <a:pt x="0" y="515112"/>
                  </a:lnTo>
                  <a:lnTo>
                    <a:pt x="0" y="0"/>
                  </a:lnTo>
                  <a:lnTo>
                    <a:pt x="946403" y="0"/>
                  </a:lnTo>
                  <a:lnTo>
                    <a:pt x="946403" y="515112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3" name="object 303"/>
            <p:cNvSpPr/>
            <p:nvPr/>
          </p:nvSpPr>
          <p:spPr>
            <a:xfrm>
              <a:off x="73152" y="3994403"/>
              <a:ext cx="955675" cy="525780"/>
            </a:xfrm>
            <a:custGeom>
              <a:avLst/>
              <a:gdLst/>
              <a:ahLst/>
              <a:cxnLst/>
              <a:rect l="l" t="t" r="r" b="b"/>
              <a:pathLst>
                <a:path w="955675" h="525779">
                  <a:moveTo>
                    <a:pt x="955548" y="525780"/>
                  </a:moveTo>
                  <a:lnTo>
                    <a:pt x="0" y="525780"/>
                  </a:lnTo>
                  <a:lnTo>
                    <a:pt x="0" y="0"/>
                  </a:lnTo>
                  <a:lnTo>
                    <a:pt x="955548" y="0"/>
                  </a:lnTo>
                  <a:lnTo>
                    <a:pt x="955548" y="4572"/>
                  </a:lnTo>
                  <a:lnTo>
                    <a:pt x="10668" y="4572"/>
                  </a:lnTo>
                  <a:lnTo>
                    <a:pt x="4572" y="10668"/>
                  </a:lnTo>
                  <a:lnTo>
                    <a:pt x="10668" y="10668"/>
                  </a:lnTo>
                  <a:lnTo>
                    <a:pt x="10668" y="513587"/>
                  </a:lnTo>
                  <a:lnTo>
                    <a:pt x="4572" y="513587"/>
                  </a:lnTo>
                  <a:lnTo>
                    <a:pt x="10668" y="519684"/>
                  </a:lnTo>
                  <a:lnTo>
                    <a:pt x="955548" y="519684"/>
                  </a:lnTo>
                  <a:lnTo>
                    <a:pt x="955548" y="525780"/>
                  </a:lnTo>
                  <a:close/>
                </a:path>
                <a:path w="955675" h="525779">
                  <a:moveTo>
                    <a:pt x="10668" y="10668"/>
                  </a:moveTo>
                  <a:lnTo>
                    <a:pt x="4572" y="10668"/>
                  </a:lnTo>
                  <a:lnTo>
                    <a:pt x="10668" y="4572"/>
                  </a:lnTo>
                  <a:lnTo>
                    <a:pt x="10668" y="10668"/>
                  </a:lnTo>
                  <a:close/>
                </a:path>
                <a:path w="955675" h="525779">
                  <a:moveTo>
                    <a:pt x="944879" y="10668"/>
                  </a:moveTo>
                  <a:lnTo>
                    <a:pt x="10668" y="10668"/>
                  </a:lnTo>
                  <a:lnTo>
                    <a:pt x="10668" y="4572"/>
                  </a:lnTo>
                  <a:lnTo>
                    <a:pt x="944879" y="4572"/>
                  </a:lnTo>
                  <a:lnTo>
                    <a:pt x="944879" y="10668"/>
                  </a:lnTo>
                  <a:close/>
                </a:path>
                <a:path w="955675" h="525779">
                  <a:moveTo>
                    <a:pt x="944879" y="519684"/>
                  </a:moveTo>
                  <a:lnTo>
                    <a:pt x="944879" y="4572"/>
                  </a:lnTo>
                  <a:lnTo>
                    <a:pt x="950975" y="10668"/>
                  </a:lnTo>
                  <a:lnTo>
                    <a:pt x="955548" y="10668"/>
                  </a:lnTo>
                  <a:lnTo>
                    <a:pt x="955548" y="513587"/>
                  </a:lnTo>
                  <a:lnTo>
                    <a:pt x="950975" y="513587"/>
                  </a:lnTo>
                  <a:lnTo>
                    <a:pt x="944879" y="519684"/>
                  </a:lnTo>
                  <a:close/>
                </a:path>
                <a:path w="955675" h="525779">
                  <a:moveTo>
                    <a:pt x="955548" y="10668"/>
                  </a:moveTo>
                  <a:lnTo>
                    <a:pt x="950975" y="10668"/>
                  </a:lnTo>
                  <a:lnTo>
                    <a:pt x="944879" y="4572"/>
                  </a:lnTo>
                  <a:lnTo>
                    <a:pt x="955548" y="4572"/>
                  </a:lnTo>
                  <a:lnTo>
                    <a:pt x="955548" y="10668"/>
                  </a:lnTo>
                  <a:close/>
                </a:path>
                <a:path w="955675" h="525779">
                  <a:moveTo>
                    <a:pt x="10668" y="519684"/>
                  </a:moveTo>
                  <a:lnTo>
                    <a:pt x="4572" y="513587"/>
                  </a:lnTo>
                  <a:lnTo>
                    <a:pt x="10668" y="513587"/>
                  </a:lnTo>
                  <a:lnTo>
                    <a:pt x="10668" y="519684"/>
                  </a:lnTo>
                  <a:close/>
                </a:path>
                <a:path w="955675" h="525779">
                  <a:moveTo>
                    <a:pt x="944879" y="519684"/>
                  </a:moveTo>
                  <a:lnTo>
                    <a:pt x="10668" y="519684"/>
                  </a:lnTo>
                  <a:lnTo>
                    <a:pt x="10668" y="513587"/>
                  </a:lnTo>
                  <a:lnTo>
                    <a:pt x="944879" y="513587"/>
                  </a:lnTo>
                  <a:lnTo>
                    <a:pt x="944879" y="519684"/>
                  </a:lnTo>
                  <a:close/>
                </a:path>
                <a:path w="955675" h="525779">
                  <a:moveTo>
                    <a:pt x="955548" y="519684"/>
                  </a:moveTo>
                  <a:lnTo>
                    <a:pt x="944879" y="519684"/>
                  </a:lnTo>
                  <a:lnTo>
                    <a:pt x="950975" y="513587"/>
                  </a:lnTo>
                  <a:lnTo>
                    <a:pt x="955548" y="513587"/>
                  </a:lnTo>
                  <a:lnTo>
                    <a:pt x="955548" y="51968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4" name="object 304"/>
          <p:cNvSpPr txBox="1"/>
          <p:nvPr/>
        </p:nvSpPr>
        <p:spPr>
          <a:xfrm>
            <a:off x="241786" y="4127958"/>
            <a:ext cx="589915" cy="2520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6670" algn="ctr">
              <a:lnSpc>
                <a:spcPts val="894"/>
              </a:lnSpc>
              <a:spcBef>
                <a:spcPts val="90"/>
              </a:spcBef>
            </a:pPr>
            <a:r>
              <a:rPr sz="750" spc="-75" dirty="0">
                <a:latin typeface="Verdana"/>
                <a:cs typeface="Verdana"/>
              </a:rPr>
              <a:t>BFF1811</a:t>
            </a:r>
            <a:endParaRPr sz="750">
              <a:latin typeface="Verdana"/>
              <a:cs typeface="Verdana"/>
            </a:endParaRPr>
          </a:p>
          <a:p>
            <a:pPr algn="ctr">
              <a:lnSpc>
                <a:spcPts val="894"/>
              </a:lnSpc>
            </a:pPr>
            <a:r>
              <a:rPr sz="750" spc="50" dirty="0">
                <a:latin typeface="Verdana"/>
                <a:cs typeface="Verdana"/>
              </a:rPr>
              <a:t>Ma</a:t>
            </a:r>
            <a:r>
              <a:rPr sz="750" spc="80" dirty="0">
                <a:latin typeface="Verdana"/>
                <a:cs typeface="Verdana"/>
              </a:rPr>
              <a:t>c</a:t>
            </a:r>
            <a:r>
              <a:rPr sz="750" spc="-25" dirty="0">
                <a:latin typeface="Verdana"/>
                <a:cs typeface="Verdana"/>
              </a:rPr>
              <a:t>h</a:t>
            </a:r>
            <a:r>
              <a:rPr sz="750" spc="-65" dirty="0">
                <a:latin typeface="Verdana"/>
                <a:cs typeface="Verdana"/>
              </a:rPr>
              <a:t>i</a:t>
            </a:r>
            <a:r>
              <a:rPr sz="750" spc="-25" dirty="0">
                <a:latin typeface="Verdana"/>
                <a:cs typeface="Verdana"/>
              </a:rPr>
              <a:t>n</a:t>
            </a:r>
            <a:r>
              <a:rPr sz="750" spc="-70" dirty="0">
                <a:latin typeface="Verdana"/>
                <a:cs typeface="Verdana"/>
              </a:rPr>
              <a:t>i</a:t>
            </a:r>
            <a:r>
              <a:rPr sz="750" spc="-20" dirty="0">
                <a:latin typeface="Verdana"/>
                <a:cs typeface="Verdana"/>
              </a:rPr>
              <a:t>n</a:t>
            </a:r>
            <a:r>
              <a:rPr sz="750" spc="30" dirty="0">
                <a:latin typeface="Verdana"/>
                <a:cs typeface="Verdana"/>
              </a:rPr>
              <a:t>g</a:t>
            </a:r>
            <a:r>
              <a:rPr sz="750" spc="-60" dirty="0">
                <a:latin typeface="Verdana"/>
                <a:cs typeface="Verdana"/>
              </a:rPr>
              <a:t> </a:t>
            </a:r>
            <a:r>
              <a:rPr sz="750" spc="-65" dirty="0">
                <a:latin typeface="Verdana"/>
                <a:cs typeface="Verdana"/>
              </a:rPr>
              <a:t>2</a:t>
            </a:r>
            <a:endParaRPr sz="750">
              <a:latin typeface="Verdana"/>
              <a:cs typeface="Verdana"/>
            </a:endParaRPr>
          </a:p>
        </p:txBody>
      </p:sp>
      <p:grpSp>
        <p:nvGrpSpPr>
          <p:cNvPr id="305" name="object 305"/>
          <p:cNvGrpSpPr/>
          <p:nvPr/>
        </p:nvGrpSpPr>
        <p:grpSpPr>
          <a:xfrm>
            <a:off x="1171955" y="7761732"/>
            <a:ext cx="1026160" cy="608330"/>
            <a:chOff x="1171955" y="7761732"/>
            <a:chExt cx="1026160" cy="608330"/>
          </a:xfrm>
        </p:grpSpPr>
        <p:sp>
          <p:nvSpPr>
            <p:cNvPr id="306" name="object 306"/>
            <p:cNvSpPr/>
            <p:nvPr/>
          </p:nvSpPr>
          <p:spPr>
            <a:xfrm>
              <a:off x="2098548" y="7854696"/>
              <a:ext cx="99060" cy="216535"/>
            </a:xfrm>
            <a:custGeom>
              <a:avLst/>
              <a:gdLst/>
              <a:ahLst/>
              <a:cxnLst/>
              <a:rect l="l" t="t" r="r" b="b"/>
              <a:pathLst>
                <a:path w="99060" h="216534">
                  <a:moveTo>
                    <a:pt x="99060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16408"/>
                  </a:lnTo>
                  <a:lnTo>
                    <a:pt x="99060" y="216408"/>
                  </a:lnTo>
                  <a:lnTo>
                    <a:pt x="99060" y="3048"/>
                  </a:lnTo>
                  <a:lnTo>
                    <a:pt x="99060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7" name="object 307"/>
            <p:cNvSpPr/>
            <p:nvPr/>
          </p:nvSpPr>
          <p:spPr>
            <a:xfrm>
              <a:off x="2098548" y="8068056"/>
              <a:ext cx="99060" cy="167640"/>
            </a:xfrm>
            <a:custGeom>
              <a:avLst/>
              <a:gdLst/>
              <a:ahLst/>
              <a:cxnLst/>
              <a:rect l="l" t="t" r="r" b="b"/>
              <a:pathLst>
                <a:path w="99060" h="167640">
                  <a:moveTo>
                    <a:pt x="99060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167640"/>
                  </a:lnTo>
                  <a:lnTo>
                    <a:pt x="99060" y="167640"/>
                  </a:lnTo>
                  <a:lnTo>
                    <a:pt x="99060" y="3048"/>
                  </a:lnTo>
                  <a:lnTo>
                    <a:pt x="99060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8" name="object 30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264920" y="8257032"/>
              <a:ext cx="932687" cy="97535"/>
            </a:xfrm>
            <a:prstGeom prst="rect">
              <a:avLst/>
            </a:prstGeom>
          </p:spPr>
        </p:pic>
        <p:pic>
          <p:nvPicPr>
            <p:cNvPr id="309" name="object 30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709927" y="8317992"/>
              <a:ext cx="42671" cy="51815"/>
            </a:xfrm>
            <a:prstGeom prst="rect">
              <a:avLst/>
            </a:prstGeom>
          </p:spPr>
        </p:pic>
        <p:sp>
          <p:nvSpPr>
            <p:cNvPr id="310" name="object 310"/>
            <p:cNvSpPr/>
            <p:nvPr/>
          </p:nvSpPr>
          <p:spPr>
            <a:xfrm>
              <a:off x="1171955" y="7761732"/>
              <a:ext cx="932815" cy="500380"/>
            </a:xfrm>
            <a:custGeom>
              <a:avLst/>
              <a:gdLst/>
              <a:ahLst/>
              <a:cxnLst/>
              <a:rect l="l" t="t" r="r" b="b"/>
              <a:pathLst>
                <a:path w="932814" h="500379">
                  <a:moveTo>
                    <a:pt x="932688" y="499872"/>
                  </a:moveTo>
                  <a:lnTo>
                    <a:pt x="0" y="499872"/>
                  </a:lnTo>
                  <a:lnTo>
                    <a:pt x="0" y="0"/>
                  </a:lnTo>
                  <a:lnTo>
                    <a:pt x="932688" y="0"/>
                  </a:lnTo>
                  <a:lnTo>
                    <a:pt x="932688" y="6096"/>
                  </a:lnTo>
                  <a:lnTo>
                    <a:pt x="12192" y="6096"/>
                  </a:lnTo>
                  <a:lnTo>
                    <a:pt x="6096" y="12192"/>
                  </a:lnTo>
                  <a:lnTo>
                    <a:pt x="12192" y="12192"/>
                  </a:lnTo>
                  <a:lnTo>
                    <a:pt x="12192" y="487680"/>
                  </a:lnTo>
                  <a:lnTo>
                    <a:pt x="6096" y="487680"/>
                  </a:lnTo>
                  <a:lnTo>
                    <a:pt x="12192" y="493776"/>
                  </a:lnTo>
                  <a:lnTo>
                    <a:pt x="932688" y="493776"/>
                  </a:lnTo>
                  <a:lnTo>
                    <a:pt x="932688" y="499872"/>
                  </a:lnTo>
                  <a:close/>
                </a:path>
                <a:path w="932814" h="500379">
                  <a:moveTo>
                    <a:pt x="12192" y="12192"/>
                  </a:moveTo>
                  <a:lnTo>
                    <a:pt x="6096" y="12192"/>
                  </a:lnTo>
                  <a:lnTo>
                    <a:pt x="12192" y="6096"/>
                  </a:lnTo>
                  <a:lnTo>
                    <a:pt x="12192" y="12192"/>
                  </a:lnTo>
                  <a:close/>
                </a:path>
                <a:path w="932814" h="500379">
                  <a:moveTo>
                    <a:pt x="922020" y="12192"/>
                  </a:moveTo>
                  <a:lnTo>
                    <a:pt x="12192" y="12192"/>
                  </a:lnTo>
                  <a:lnTo>
                    <a:pt x="12192" y="6096"/>
                  </a:lnTo>
                  <a:lnTo>
                    <a:pt x="922020" y="6096"/>
                  </a:lnTo>
                  <a:lnTo>
                    <a:pt x="922020" y="12192"/>
                  </a:lnTo>
                  <a:close/>
                </a:path>
                <a:path w="932814" h="500379">
                  <a:moveTo>
                    <a:pt x="922020" y="493776"/>
                  </a:moveTo>
                  <a:lnTo>
                    <a:pt x="922020" y="6096"/>
                  </a:lnTo>
                  <a:lnTo>
                    <a:pt x="926592" y="12192"/>
                  </a:lnTo>
                  <a:lnTo>
                    <a:pt x="932688" y="12192"/>
                  </a:lnTo>
                  <a:lnTo>
                    <a:pt x="932688" y="487680"/>
                  </a:lnTo>
                  <a:lnTo>
                    <a:pt x="926592" y="487680"/>
                  </a:lnTo>
                  <a:lnTo>
                    <a:pt x="922020" y="493776"/>
                  </a:lnTo>
                  <a:close/>
                </a:path>
                <a:path w="932814" h="500379">
                  <a:moveTo>
                    <a:pt x="932688" y="12192"/>
                  </a:moveTo>
                  <a:lnTo>
                    <a:pt x="926592" y="12192"/>
                  </a:lnTo>
                  <a:lnTo>
                    <a:pt x="922020" y="6096"/>
                  </a:lnTo>
                  <a:lnTo>
                    <a:pt x="932688" y="6096"/>
                  </a:lnTo>
                  <a:lnTo>
                    <a:pt x="932688" y="12192"/>
                  </a:lnTo>
                  <a:close/>
                </a:path>
                <a:path w="932814" h="500379">
                  <a:moveTo>
                    <a:pt x="12192" y="493776"/>
                  </a:moveTo>
                  <a:lnTo>
                    <a:pt x="6096" y="487680"/>
                  </a:lnTo>
                  <a:lnTo>
                    <a:pt x="12192" y="487680"/>
                  </a:lnTo>
                  <a:lnTo>
                    <a:pt x="12192" y="493776"/>
                  </a:lnTo>
                  <a:close/>
                </a:path>
                <a:path w="932814" h="500379">
                  <a:moveTo>
                    <a:pt x="922020" y="493776"/>
                  </a:moveTo>
                  <a:lnTo>
                    <a:pt x="12192" y="493776"/>
                  </a:lnTo>
                  <a:lnTo>
                    <a:pt x="12192" y="487680"/>
                  </a:lnTo>
                  <a:lnTo>
                    <a:pt x="922020" y="487680"/>
                  </a:lnTo>
                  <a:lnTo>
                    <a:pt x="922020" y="493776"/>
                  </a:lnTo>
                  <a:close/>
                </a:path>
                <a:path w="932814" h="500379">
                  <a:moveTo>
                    <a:pt x="932688" y="493776"/>
                  </a:moveTo>
                  <a:lnTo>
                    <a:pt x="922020" y="493776"/>
                  </a:lnTo>
                  <a:lnTo>
                    <a:pt x="926592" y="487680"/>
                  </a:lnTo>
                  <a:lnTo>
                    <a:pt x="932688" y="487680"/>
                  </a:lnTo>
                  <a:lnTo>
                    <a:pt x="932688" y="49377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1" name="object 311"/>
          <p:cNvSpPr txBox="1"/>
          <p:nvPr/>
        </p:nvSpPr>
        <p:spPr>
          <a:xfrm>
            <a:off x="1252219" y="7713883"/>
            <a:ext cx="958215" cy="5918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180340" algn="ctr">
              <a:lnSpc>
                <a:spcPts val="894"/>
              </a:lnSpc>
              <a:spcBef>
                <a:spcPts val="90"/>
              </a:spcBef>
            </a:pPr>
            <a:r>
              <a:rPr sz="750" spc="-75" dirty="0">
                <a:latin typeface="Verdana"/>
                <a:cs typeface="Verdana"/>
              </a:rPr>
              <a:t>UHL2422</a:t>
            </a:r>
            <a:endParaRPr sz="750">
              <a:latin typeface="Verdana"/>
              <a:cs typeface="Verdana"/>
            </a:endParaRPr>
          </a:p>
          <a:p>
            <a:pPr marL="41275" marR="222250" indent="635" algn="ctr">
              <a:lnSpc>
                <a:spcPct val="99300"/>
              </a:lnSpc>
              <a:spcBef>
                <a:spcPts val="5"/>
              </a:spcBef>
            </a:pPr>
            <a:r>
              <a:rPr sz="750" spc="-85" dirty="0">
                <a:latin typeface="Verdana"/>
                <a:cs typeface="Verdana"/>
              </a:rPr>
              <a:t>E</a:t>
            </a:r>
            <a:r>
              <a:rPr sz="750" spc="-20" dirty="0">
                <a:latin typeface="Verdana"/>
                <a:cs typeface="Verdana"/>
              </a:rPr>
              <a:t>n</a:t>
            </a:r>
            <a:r>
              <a:rPr sz="750" spc="25" dirty="0">
                <a:latin typeface="Verdana"/>
                <a:cs typeface="Verdana"/>
              </a:rPr>
              <a:t>g</a:t>
            </a:r>
            <a:r>
              <a:rPr sz="750" spc="-40" dirty="0">
                <a:latin typeface="Verdana"/>
                <a:cs typeface="Verdana"/>
              </a:rPr>
              <a:t>l</a:t>
            </a:r>
            <a:r>
              <a:rPr sz="750" spc="-70" dirty="0">
                <a:latin typeface="Verdana"/>
                <a:cs typeface="Verdana"/>
              </a:rPr>
              <a:t>i</a:t>
            </a:r>
            <a:r>
              <a:rPr sz="750" spc="-105" dirty="0">
                <a:latin typeface="Verdana"/>
                <a:cs typeface="Verdana"/>
              </a:rPr>
              <a:t>s</a:t>
            </a:r>
            <a:r>
              <a:rPr sz="750" spc="-25" dirty="0">
                <a:latin typeface="Verdana"/>
                <a:cs typeface="Verdana"/>
              </a:rPr>
              <a:t>h</a:t>
            </a:r>
            <a:r>
              <a:rPr sz="750" spc="-75" dirty="0">
                <a:latin typeface="Verdana"/>
                <a:cs typeface="Verdana"/>
              </a:rPr>
              <a:t> </a:t>
            </a:r>
            <a:r>
              <a:rPr sz="750" spc="-80" dirty="0">
                <a:latin typeface="Verdana"/>
                <a:cs typeface="Verdana"/>
              </a:rPr>
              <a:t>F</a:t>
            </a:r>
            <a:r>
              <a:rPr sz="750" spc="40" dirty="0">
                <a:latin typeface="Verdana"/>
                <a:cs typeface="Verdana"/>
              </a:rPr>
              <a:t>o</a:t>
            </a:r>
            <a:r>
              <a:rPr sz="750" spc="-85" dirty="0">
                <a:latin typeface="Verdana"/>
                <a:cs typeface="Verdana"/>
              </a:rPr>
              <a:t>r  </a:t>
            </a:r>
            <a:r>
              <a:rPr sz="750" spc="-10" dirty="0">
                <a:latin typeface="Verdana"/>
                <a:cs typeface="Verdana"/>
              </a:rPr>
              <a:t>Technical </a:t>
            </a:r>
            <a:r>
              <a:rPr sz="750" spc="-5" dirty="0">
                <a:latin typeface="Verdana"/>
                <a:cs typeface="Verdana"/>
              </a:rPr>
              <a:t> </a:t>
            </a:r>
            <a:r>
              <a:rPr sz="750" spc="75" dirty="0">
                <a:latin typeface="Verdana"/>
                <a:cs typeface="Verdana"/>
              </a:rPr>
              <a:t>C</a:t>
            </a:r>
            <a:r>
              <a:rPr sz="750" spc="30" dirty="0">
                <a:latin typeface="Verdana"/>
                <a:cs typeface="Verdana"/>
              </a:rPr>
              <a:t>o</a:t>
            </a:r>
            <a:r>
              <a:rPr sz="750" spc="-45" dirty="0">
                <a:latin typeface="Verdana"/>
                <a:cs typeface="Verdana"/>
              </a:rPr>
              <a:t>m</a:t>
            </a:r>
            <a:r>
              <a:rPr sz="750" spc="-35" dirty="0">
                <a:latin typeface="Verdana"/>
                <a:cs typeface="Verdana"/>
              </a:rPr>
              <a:t>m</a:t>
            </a:r>
            <a:r>
              <a:rPr sz="750" spc="-25" dirty="0">
                <a:latin typeface="Verdana"/>
                <a:cs typeface="Verdana"/>
              </a:rPr>
              <a:t>un</a:t>
            </a:r>
            <a:r>
              <a:rPr sz="750" spc="-65" dirty="0">
                <a:latin typeface="Verdana"/>
                <a:cs typeface="Verdana"/>
              </a:rPr>
              <a:t>i</a:t>
            </a:r>
            <a:r>
              <a:rPr sz="750" spc="80" dirty="0">
                <a:latin typeface="Verdana"/>
                <a:cs typeface="Verdana"/>
              </a:rPr>
              <a:t>c</a:t>
            </a:r>
            <a:r>
              <a:rPr sz="750" spc="50" dirty="0">
                <a:latin typeface="Verdana"/>
                <a:cs typeface="Verdana"/>
              </a:rPr>
              <a:t>a</a:t>
            </a:r>
            <a:r>
              <a:rPr sz="750" spc="-45" dirty="0">
                <a:latin typeface="Verdana"/>
                <a:cs typeface="Verdana"/>
              </a:rPr>
              <a:t>t</a:t>
            </a:r>
            <a:r>
              <a:rPr sz="750" spc="-70" dirty="0">
                <a:latin typeface="Verdana"/>
                <a:cs typeface="Verdana"/>
              </a:rPr>
              <a:t>i</a:t>
            </a:r>
            <a:r>
              <a:rPr sz="750" spc="30" dirty="0">
                <a:latin typeface="Verdana"/>
                <a:cs typeface="Verdana"/>
              </a:rPr>
              <a:t>o</a:t>
            </a:r>
            <a:endParaRPr sz="750">
              <a:latin typeface="Verdana"/>
              <a:cs typeface="Verdana"/>
            </a:endParaRPr>
          </a:p>
          <a:p>
            <a:pPr marL="12700">
              <a:lnSpc>
                <a:spcPts val="890"/>
              </a:lnSpc>
              <a:tabLst>
                <a:tab pos="354965" algn="l"/>
                <a:tab pos="944880" algn="l"/>
              </a:tabLst>
            </a:pPr>
            <a:r>
              <a:rPr sz="750" u="sng" spc="-5" dirty="0">
                <a:uFill>
                  <a:solidFill>
                    <a:srgbClr val="969696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750" u="sng" spc="-25" dirty="0">
                <a:uFill>
                  <a:solidFill>
                    <a:srgbClr val="969696"/>
                  </a:solidFill>
                </a:uFill>
                <a:latin typeface="Verdana"/>
                <a:cs typeface="Verdana"/>
              </a:rPr>
              <a:t>n	</a:t>
            </a:r>
            <a:endParaRPr sz="750">
              <a:latin typeface="Verdana"/>
              <a:cs typeface="Verdana"/>
            </a:endParaRPr>
          </a:p>
        </p:txBody>
      </p:sp>
      <p:grpSp>
        <p:nvGrpSpPr>
          <p:cNvPr id="312" name="object 312"/>
          <p:cNvGrpSpPr/>
          <p:nvPr/>
        </p:nvGrpSpPr>
        <p:grpSpPr>
          <a:xfrm>
            <a:off x="86868" y="7153655"/>
            <a:ext cx="1054735" cy="622300"/>
            <a:chOff x="86868" y="7153655"/>
            <a:chExt cx="1054735" cy="622300"/>
          </a:xfrm>
        </p:grpSpPr>
        <p:sp>
          <p:nvSpPr>
            <p:cNvPr id="313" name="object 313"/>
            <p:cNvSpPr/>
            <p:nvPr/>
          </p:nvSpPr>
          <p:spPr>
            <a:xfrm>
              <a:off x="1037831" y="7248144"/>
              <a:ext cx="100965" cy="216535"/>
            </a:xfrm>
            <a:custGeom>
              <a:avLst/>
              <a:gdLst/>
              <a:ahLst/>
              <a:cxnLst/>
              <a:rect l="l" t="t" r="r" b="b"/>
              <a:pathLst>
                <a:path w="100965" h="216534">
                  <a:moveTo>
                    <a:pt x="100584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16408"/>
                  </a:lnTo>
                  <a:lnTo>
                    <a:pt x="100584" y="216408"/>
                  </a:lnTo>
                  <a:lnTo>
                    <a:pt x="100584" y="3048"/>
                  </a:lnTo>
                  <a:lnTo>
                    <a:pt x="100584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4" name="object 314"/>
            <p:cNvSpPr/>
            <p:nvPr/>
          </p:nvSpPr>
          <p:spPr>
            <a:xfrm>
              <a:off x="179819" y="7461504"/>
              <a:ext cx="958850" cy="213360"/>
            </a:xfrm>
            <a:custGeom>
              <a:avLst/>
              <a:gdLst/>
              <a:ahLst/>
              <a:cxnLst/>
              <a:rect l="l" t="t" r="r" b="b"/>
              <a:pathLst>
                <a:path w="958850" h="213359">
                  <a:moveTo>
                    <a:pt x="958596" y="210820"/>
                  </a:moveTo>
                  <a:lnTo>
                    <a:pt x="858012" y="210820"/>
                  </a:lnTo>
                  <a:lnTo>
                    <a:pt x="858012" y="212090"/>
                  </a:lnTo>
                  <a:lnTo>
                    <a:pt x="0" y="212090"/>
                  </a:lnTo>
                  <a:lnTo>
                    <a:pt x="0" y="213360"/>
                  </a:lnTo>
                  <a:lnTo>
                    <a:pt x="958596" y="213360"/>
                  </a:lnTo>
                  <a:lnTo>
                    <a:pt x="958596" y="212090"/>
                  </a:lnTo>
                  <a:lnTo>
                    <a:pt x="958596" y="210820"/>
                  </a:lnTo>
                  <a:close/>
                </a:path>
                <a:path w="958850" h="213359">
                  <a:moveTo>
                    <a:pt x="958596" y="0"/>
                  </a:moveTo>
                  <a:lnTo>
                    <a:pt x="858012" y="0"/>
                  </a:lnTo>
                  <a:lnTo>
                    <a:pt x="858012" y="3048"/>
                  </a:lnTo>
                  <a:lnTo>
                    <a:pt x="858012" y="6096"/>
                  </a:lnTo>
                  <a:lnTo>
                    <a:pt x="858012" y="210312"/>
                  </a:lnTo>
                  <a:lnTo>
                    <a:pt x="958596" y="210312"/>
                  </a:lnTo>
                  <a:lnTo>
                    <a:pt x="958596" y="3048"/>
                  </a:lnTo>
                  <a:lnTo>
                    <a:pt x="958596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5" name="object 315"/>
            <p:cNvSpPr/>
            <p:nvPr/>
          </p:nvSpPr>
          <p:spPr>
            <a:xfrm>
              <a:off x="1037843" y="7672324"/>
              <a:ext cx="100965" cy="1270"/>
            </a:xfrm>
            <a:custGeom>
              <a:avLst/>
              <a:gdLst/>
              <a:ahLst/>
              <a:cxnLst/>
              <a:rect l="l" t="t" r="r" b="b"/>
              <a:pathLst>
                <a:path w="100965" h="1270">
                  <a:moveTo>
                    <a:pt x="0" y="1269"/>
                  </a:moveTo>
                  <a:lnTo>
                    <a:pt x="100584" y="1269"/>
                  </a:lnTo>
                  <a:lnTo>
                    <a:pt x="100584" y="0"/>
                  </a:lnTo>
                  <a:lnTo>
                    <a:pt x="0" y="0"/>
                  </a:lnTo>
                  <a:lnTo>
                    <a:pt x="0" y="1269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6" name="object 316"/>
            <p:cNvSpPr/>
            <p:nvPr/>
          </p:nvSpPr>
          <p:spPr>
            <a:xfrm>
              <a:off x="179831" y="7676387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7" name="object 317"/>
            <p:cNvSpPr/>
            <p:nvPr/>
          </p:nvSpPr>
          <p:spPr>
            <a:xfrm>
              <a:off x="179831" y="7679436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8" name="object 318"/>
            <p:cNvSpPr/>
            <p:nvPr/>
          </p:nvSpPr>
          <p:spPr>
            <a:xfrm>
              <a:off x="179831" y="7682484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9" name="object 319"/>
            <p:cNvSpPr/>
            <p:nvPr/>
          </p:nvSpPr>
          <p:spPr>
            <a:xfrm>
              <a:off x="179831" y="7685531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0" name="object 320"/>
            <p:cNvSpPr/>
            <p:nvPr/>
          </p:nvSpPr>
          <p:spPr>
            <a:xfrm>
              <a:off x="179831" y="7688579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1" name="object 321"/>
            <p:cNvSpPr/>
            <p:nvPr/>
          </p:nvSpPr>
          <p:spPr>
            <a:xfrm>
              <a:off x="179831" y="7691627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2" name="object 322"/>
            <p:cNvSpPr/>
            <p:nvPr/>
          </p:nvSpPr>
          <p:spPr>
            <a:xfrm>
              <a:off x="179831" y="7694675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3" name="object 323"/>
            <p:cNvSpPr/>
            <p:nvPr/>
          </p:nvSpPr>
          <p:spPr>
            <a:xfrm>
              <a:off x="179831" y="7697723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4" name="object 324"/>
            <p:cNvSpPr/>
            <p:nvPr/>
          </p:nvSpPr>
          <p:spPr>
            <a:xfrm>
              <a:off x="179831" y="7700771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5" name="object 325"/>
            <p:cNvSpPr/>
            <p:nvPr/>
          </p:nvSpPr>
          <p:spPr>
            <a:xfrm>
              <a:off x="179831" y="7703820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6" name="object 326"/>
            <p:cNvSpPr/>
            <p:nvPr/>
          </p:nvSpPr>
          <p:spPr>
            <a:xfrm>
              <a:off x="179831" y="7706868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7" name="object 327"/>
            <p:cNvSpPr/>
            <p:nvPr/>
          </p:nvSpPr>
          <p:spPr>
            <a:xfrm>
              <a:off x="179831" y="7709916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8" name="object 328"/>
            <p:cNvSpPr/>
            <p:nvPr/>
          </p:nvSpPr>
          <p:spPr>
            <a:xfrm>
              <a:off x="179831" y="7712963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9" name="object 329"/>
            <p:cNvSpPr/>
            <p:nvPr/>
          </p:nvSpPr>
          <p:spPr>
            <a:xfrm>
              <a:off x="179831" y="7716011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0" name="object 330"/>
            <p:cNvSpPr/>
            <p:nvPr/>
          </p:nvSpPr>
          <p:spPr>
            <a:xfrm>
              <a:off x="179831" y="7719059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1" name="object 331"/>
            <p:cNvSpPr/>
            <p:nvPr/>
          </p:nvSpPr>
          <p:spPr>
            <a:xfrm>
              <a:off x="179831" y="7722107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2" name="object 332"/>
            <p:cNvSpPr/>
            <p:nvPr/>
          </p:nvSpPr>
          <p:spPr>
            <a:xfrm>
              <a:off x="179831" y="7725155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3" name="object 333"/>
            <p:cNvSpPr/>
            <p:nvPr/>
          </p:nvSpPr>
          <p:spPr>
            <a:xfrm>
              <a:off x="179831" y="7728204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4" name="object 334"/>
            <p:cNvSpPr/>
            <p:nvPr/>
          </p:nvSpPr>
          <p:spPr>
            <a:xfrm>
              <a:off x="179831" y="7731252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5" name="object 335"/>
            <p:cNvSpPr/>
            <p:nvPr/>
          </p:nvSpPr>
          <p:spPr>
            <a:xfrm>
              <a:off x="179831" y="7734300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6" name="object 336"/>
            <p:cNvSpPr/>
            <p:nvPr/>
          </p:nvSpPr>
          <p:spPr>
            <a:xfrm>
              <a:off x="179831" y="7737347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7" name="object 337"/>
            <p:cNvSpPr/>
            <p:nvPr/>
          </p:nvSpPr>
          <p:spPr>
            <a:xfrm>
              <a:off x="179831" y="7740395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8" name="object 338"/>
            <p:cNvSpPr/>
            <p:nvPr/>
          </p:nvSpPr>
          <p:spPr>
            <a:xfrm>
              <a:off x="179831" y="7743443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9" name="object 339"/>
            <p:cNvSpPr/>
            <p:nvPr/>
          </p:nvSpPr>
          <p:spPr>
            <a:xfrm>
              <a:off x="179831" y="7746491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0" name="object 340"/>
            <p:cNvSpPr/>
            <p:nvPr/>
          </p:nvSpPr>
          <p:spPr>
            <a:xfrm>
              <a:off x="179831" y="7749539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1" name="object 341"/>
            <p:cNvSpPr/>
            <p:nvPr/>
          </p:nvSpPr>
          <p:spPr>
            <a:xfrm>
              <a:off x="179831" y="7752587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2" name="object 342"/>
            <p:cNvSpPr/>
            <p:nvPr/>
          </p:nvSpPr>
          <p:spPr>
            <a:xfrm>
              <a:off x="179831" y="7755636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3" name="object 343"/>
            <p:cNvSpPr/>
            <p:nvPr/>
          </p:nvSpPr>
          <p:spPr>
            <a:xfrm>
              <a:off x="179831" y="7758684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4" name="object 344"/>
            <p:cNvSpPr/>
            <p:nvPr/>
          </p:nvSpPr>
          <p:spPr>
            <a:xfrm>
              <a:off x="179831" y="7761731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5" name="object 345"/>
            <p:cNvSpPr/>
            <p:nvPr/>
          </p:nvSpPr>
          <p:spPr>
            <a:xfrm>
              <a:off x="179831" y="7764779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6" name="object 346"/>
            <p:cNvSpPr/>
            <p:nvPr/>
          </p:nvSpPr>
          <p:spPr>
            <a:xfrm>
              <a:off x="179831" y="7767827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7" name="object 347"/>
            <p:cNvSpPr/>
            <p:nvPr/>
          </p:nvSpPr>
          <p:spPr>
            <a:xfrm>
              <a:off x="179831" y="7770875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8" name="object 348"/>
            <p:cNvSpPr/>
            <p:nvPr/>
          </p:nvSpPr>
          <p:spPr>
            <a:xfrm>
              <a:off x="179831" y="7773923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9" name="object 34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036320" y="7607807"/>
              <a:ext cx="21335" cy="45720"/>
            </a:xfrm>
            <a:prstGeom prst="rect">
              <a:avLst/>
            </a:prstGeom>
          </p:spPr>
        </p:pic>
        <p:sp>
          <p:nvSpPr>
            <p:cNvPr id="350" name="object 350"/>
            <p:cNvSpPr/>
            <p:nvPr/>
          </p:nvSpPr>
          <p:spPr>
            <a:xfrm>
              <a:off x="1037831" y="7632192"/>
              <a:ext cx="20320" cy="27940"/>
            </a:xfrm>
            <a:custGeom>
              <a:avLst/>
              <a:gdLst/>
              <a:ahLst/>
              <a:cxnLst/>
              <a:rect l="l" t="t" r="r" b="b"/>
              <a:pathLst>
                <a:path w="20319" h="27940">
                  <a:moveTo>
                    <a:pt x="10680" y="21336"/>
                  </a:moveTo>
                  <a:lnTo>
                    <a:pt x="0" y="21336"/>
                  </a:lnTo>
                  <a:lnTo>
                    <a:pt x="0" y="24384"/>
                  </a:lnTo>
                  <a:lnTo>
                    <a:pt x="0" y="27432"/>
                  </a:lnTo>
                  <a:lnTo>
                    <a:pt x="4572" y="27432"/>
                  </a:lnTo>
                  <a:lnTo>
                    <a:pt x="4572" y="24384"/>
                  </a:lnTo>
                  <a:lnTo>
                    <a:pt x="10680" y="24384"/>
                  </a:lnTo>
                  <a:lnTo>
                    <a:pt x="10680" y="21336"/>
                  </a:lnTo>
                  <a:close/>
                </a:path>
                <a:path w="20319" h="27940">
                  <a:moveTo>
                    <a:pt x="19812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19812" y="3048"/>
                  </a:lnTo>
                  <a:lnTo>
                    <a:pt x="19812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1" name="object 351"/>
            <p:cNvSpPr/>
            <p:nvPr/>
          </p:nvSpPr>
          <p:spPr>
            <a:xfrm>
              <a:off x="374904" y="7673339"/>
              <a:ext cx="15240" cy="0"/>
            </a:xfrm>
            <a:custGeom>
              <a:avLst/>
              <a:gdLst/>
              <a:ahLst/>
              <a:cxnLst/>
              <a:rect l="l" t="t" r="r" b="b"/>
              <a:pathLst>
                <a:path w="15239">
                  <a:moveTo>
                    <a:pt x="0" y="0"/>
                  </a:moveTo>
                  <a:lnTo>
                    <a:pt x="15239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2" name="object 352"/>
            <p:cNvSpPr/>
            <p:nvPr/>
          </p:nvSpPr>
          <p:spPr>
            <a:xfrm>
              <a:off x="396239" y="7673339"/>
              <a:ext cx="15240" cy="0"/>
            </a:xfrm>
            <a:custGeom>
              <a:avLst/>
              <a:gdLst/>
              <a:ahLst/>
              <a:cxnLst/>
              <a:rect l="l" t="t" r="r" b="b"/>
              <a:pathLst>
                <a:path w="15240">
                  <a:moveTo>
                    <a:pt x="0" y="0"/>
                  </a:moveTo>
                  <a:lnTo>
                    <a:pt x="1524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3" name="object 353"/>
            <p:cNvSpPr/>
            <p:nvPr/>
          </p:nvSpPr>
          <p:spPr>
            <a:xfrm>
              <a:off x="762000" y="7673339"/>
              <a:ext cx="15240" cy="0"/>
            </a:xfrm>
            <a:custGeom>
              <a:avLst/>
              <a:gdLst/>
              <a:ahLst/>
              <a:cxnLst/>
              <a:rect l="l" t="t" r="r" b="b"/>
              <a:pathLst>
                <a:path w="15240">
                  <a:moveTo>
                    <a:pt x="0" y="0"/>
                  </a:moveTo>
                  <a:lnTo>
                    <a:pt x="1524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4" name="object 354"/>
            <p:cNvSpPr/>
            <p:nvPr/>
          </p:nvSpPr>
          <p:spPr>
            <a:xfrm>
              <a:off x="786383" y="7673339"/>
              <a:ext cx="12700" cy="0"/>
            </a:xfrm>
            <a:custGeom>
              <a:avLst/>
              <a:gdLst/>
              <a:ahLst/>
              <a:cxnLst/>
              <a:rect l="l" t="t" r="r" b="b"/>
              <a:pathLst>
                <a:path w="12700">
                  <a:moveTo>
                    <a:pt x="0" y="0"/>
                  </a:moveTo>
                  <a:lnTo>
                    <a:pt x="1219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5" name="object 355"/>
            <p:cNvSpPr/>
            <p:nvPr/>
          </p:nvSpPr>
          <p:spPr>
            <a:xfrm>
              <a:off x="947927" y="7673339"/>
              <a:ext cx="15240" cy="0"/>
            </a:xfrm>
            <a:custGeom>
              <a:avLst/>
              <a:gdLst/>
              <a:ahLst/>
              <a:cxnLst/>
              <a:rect l="l" t="t" r="r" b="b"/>
              <a:pathLst>
                <a:path w="15240">
                  <a:moveTo>
                    <a:pt x="0" y="0"/>
                  </a:moveTo>
                  <a:lnTo>
                    <a:pt x="1524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6" name="object 356"/>
            <p:cNvSpPr/>
            <p:nvPr/>
          </p:nvSpPr>
          <p:spPr>
            <a:xfrm>
              <a:off x="972312" y="7673339"/>
              <a:ext cx="12700" cy="0"/>
            </a:xfrm>
            <a:custGeom>
              <a:avLst/>
              <a:gdLst/>
              <a:ahLst/>
              <a:cxnLst/>
              <a:rect l="l" t="t" r="r" b="b"/>
              <a:pathLst>
                <a:path w="12700">
                  <a:moveTo>
                    <a:pt x="0" y="0"/>
                  </a:moveTo>
                  <a:lnTo>
                    <a:pt x="12191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7" name="object 35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77952" y="7674864"/>
              <a:ext cx="603503" cy="6095"/>
            </a:xfrm>
            <a:prstGeom prst="rect">
              <a:avLst/>
            </a:prstGeom>
          </p:spPr>
        </p:pic>
        <p:sp>
          <p:nvSpPr>
            <p:cNvPr id="358" name="object 358"/>
            <p:cNvSpPr/>
            <p:nvPr/>
          </p:nvSpPr>
          <p:spPr>
            <a:xfrm>
              <a:off x="86868" y="7153655"/>
              <a:ext cx="957580" cy="525780"/>
            </a:xfrm>
            <a:custGeom>
              <a:avLst/>
              <a:gdLst/>
              <a:ahLst/>
              <a:cxnLst/>
              <a:rect l="l" t="t" r="r" b="b"/>
              <a:pathLst>
                <a:path w="957580" h="525779">
                  <a:moveTo>
                    <a:pt x="957072" y="525780"/>
                  </a:moveTo>
                  <a:lnTo>
                    <a:pt x="0" y="525780"/>
                  </a:lnTo>
                  <a:lnTo>
                    <a:pt x="0" y="0"/>
                  </a:lnTo>
                  <a:lnTo>
                    <a:pt x="957072" y="0"/>
                  </a:lnTo>
                  <a:lnTo>
                    <a:pt x="957072" y="6096"/>
                  </a:lnTo>
                  <a:lnTo>
                    <a:pt x="12192" y="6096"/>
                  </a:lnTo>
                  <a:lnTo>
                    <a:pt x="6096" y="12192"/>
                  </a:lnTo>
                  <a:lnTo>
                    <a:pt x="12192" y="12192"/>
                  </a:lnTo>
                  <a:lnTo>
                    <a:pt x="12192" y="513587"/>
                  </a:lnTo>
                  <a:lnTo>
                    <a:pt x="6096" y="513587"/>
                  </a:lnTo>
                  <a:lnTo>
                    <a:pt x="12192" y="519684"/>
                  </a:lnTo>
                  <a:lnTo>
                    <a:pt x="957072" y="519684"/>
                  </a:lnTo>
                  <a:lnTo>
                    <a:pt x="957072" y="525780"/>
                  </a:lnTo>
                  <a:close/>
                </a:path>
                <a:path w="957580" h="525779">
                  <a:moveTo>
                    <a:pt x="12192" y="12192"/>
                  </a:moveTo>
                  <a:lnTo>
                    <a:pt x="6096" y="12192"/>
                  </a:lnTo>
                  <a:lnTo>
                    <a:pt x="12192" y="6096"/>
                  </a:lnTo>
                  <a:lnTo>
                    <a:pt x="12192" y="12192"/>
                  </a:lnTo>
                  <a:close/>
                </a:path>
                <a:path w="957580" h="525779">
                  <a:moveTo>
                    <a:pt x="944879" y="12192"/>
                  </a:moveTo>
                  <a:lnTo>
                    <a:pt x="12192" y="12192"/>
                  </a:lnTo>
                  <a:lnTo>
                    <a:pt x="12192" y="6096"/>
                  </a:lnTo>
                  <a:lnTo>
                    <a:pt x="944879" y="6096"/>
                  </a:lnTo>
                  <a:lnTo>
                    <a:pt x="944879" y="12192"/>
                  </a:lnTo>
                  <a:close/>
                </a:path>
                <a:path w="957580" h="525779">
                  <a:moveTo>
                    <a:pt x="944879" y="519684"/>
                  </a:moveTo>
                  <a:lnTo>
                    <a:pt x="944879" y="6096"/>
                  </a:lnTo>
                  <a:lnTo>
                    <a:pt x="950975" y="12192"/>
                  </a:lnTo>
                  <a:lnTo>
                    <a:pt x="957072" y="12192"/>
                  </a:lnTo>
                  <a:lnTo>
                    <a:pt x="957072" y="513587"/>
                  </a:lnTo>
                  <a:lnTo>
                    <a:pt x="950975" y="513587"/>
                  </a:lnTo>
                  <a:lnTo>
                    <a:pt x="944879" y="519684"/>
                  </a:lnTo>
                  <a:close/>
                </a:path>
                <a:path w="957580" h="525779">
                  <a:moveTo>
                    <a:pt x="957072" y="12192"/>
                  </a:moveTo>
                  <a:lnTo>
                    <a:pt x="950975" y="12192"/>
                  </a:lnTo>
                  <a:lnTo>
                    <a:pt x="944879" y="6096"/>
                  </a:lnTo>
                  <a:lnTo>
                    <a:pt x="957072" y="6096"/>
                  </a:lnTo>
                  <a:lnTo>
                    <a:pt x="957072" y="12192"/>
                  </a:lnTo>
                  <a:close/>
                </a:path>
                <a:path w="957580" h="525779">
                  <a:moveTo>
                    <a:pt x="12192" y="519684"/>
                  </a:moveTo>
                  <a:lnTo>
                    <a:pt x="6096" y="513587"/>
                  </a:lnTo>
                  <a:lnTo>
                    <a:pt x="12192" y="513587"/>
                  </a:lnTo>
                  <a:lnTo>
                    <a:pt x="12192" y="519684"/>
                  </a:lnTo>
                  <a:close/>
                </a:path>
                <a:path w="957580" h="525779">
                  <a:moveTo>
                    <a:pt x="944879" y="519684"/>
                  </a:moveTo>
                  <a:lnTo>
                    <a:pt x="12192" y="519684"/>
                  </a:lnTo>
                  <a:lnTo>
                    <a:pt x="12192" y="513587"/>
                  </a:lnTo>
                  <a:lnTo>
                    <a:pt x="944879" y="513587"/>
                  </a:lnTo>
                  <a:lnTo>
                    <a:pt x="944879" y="519684"/>
                  </a:lnTo>
                  <a:close/>
                </a:path>
                <a:path w="957580" h="525779">
                  <a:moveTo>
                    <a:pt x="957072" y="519684"/>
                  </a:moveTo>
                  <a:lnTo>
                    <a:pt x="944879" y="519684"/>
                  </a:lnTo>
                  <a:lnTo>
                    <a:pt x="950975" y="513587"/>
                  </a:lnTo>
                  <a:lnTo>
                    <a:pt x="957072" y="513587"/>
                  </a:lnTo>
                  <a:lnTo>
                    <a:pt x="957072" y="51968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9" name="object 359"/>
          <p:cNvSpPr txBox="1"/>
          <p:nvPr/>
        </p:nvSpPr>
        <p:spPr>
          <a:xfrm>
            <a:off x="147299" y="7230752"/>
            <a:ext cx="833755" cy="3644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ts val="894"/>
              </a:lnSpc>
              <a:spcBef>
                <a:spcPts val="90"/>
              </a:spcBef>
            </a:pPr>
            <a:r>
              <a:rPr sz="750" spc="-75" dirty="0">
                <a:latin typeface="Verdana"/>
                <a:cs typeface="Verdana"/>
              </a:rPr>
              <a:t>UHL2400</a:t>
            </a:r>
            <a:endParaRPr sz="750">
              <a:latin typeface="Verdana"/>
              <a:cs typeface="Verdana"/>
            </a:endParaRPr>
          </a:p>
          <a:p>
            <a:pPr marL="12700" marR="5080" indent="-22225" algn="ctr">
              <a:lnSpc>
                <a:spcPts val="890"/>
              </a:lnSpc>
              <a:spcBef>
                <a:spcPts val="35"/>
              </a:spcBef>
            </a:pPr>
            <a:r>
              <a:rPr sz="750" spc="-80" dirty="0">
                <a:latin typeface="Verdana"/>
                <a:cs typeface="Verdana"/>
              </a:rPr>
              <a:t>F</a:t>
            </a:r>
            <a:r>
              <a:rPr sz="750" spc="-20" dirty="0">
                <a:latin typeface="Verdana"/>
                <a:cs typeface="Verdana"/>
              </a:rPr>
              <a:t>u</a:t>
            </a:r>
            <a:r>
              <a:rPr sz="750" spc="-25" dirty="0">
                <a:latin typeface="Verdana"/>
                <a:cs typeface="Verdana"/>
              </a:rPr>
              <a:t>n</a:t>
            </a:r>
            <a:r>
              <a:rPr sz="750" spc="35" dirty="0">
                <a:latin typeface="Verdana"/>
                <a:cs typeface="Verdana"/>
              </a:rPr>
              <a:t>d</a:t>
            </a:r>
            <a:r>
              <a:rPr sz="750" spc="45" dirty="0">
                <a:latin typeface="Verdana"/>
                <a:cs typeface="Verdana"/>
              </a:rPr>
              <a:t>a</a:t>
            </a:r>
            <a:r>
              <a:rPr sz="750" spc="-35" dirty="0">
                <a:latin typeface="Verdana"/>
                <a:cs typeface="Verdana"/>
              </a:rPr>
              <a:t>m</a:t>
            </a:r>
            <a:r>
              <a:rPr sz="750" spc="35" dirty="0">
                <a:latin typeface="Verdana"/>
                <a:cs typeface="Verdana"/>
              </a:rPr>
              <a:t>e</a:t>
            </a:r>
            <a:r>
              <a:rPr sz="750" spc="-25" dirty="0">
                <a:latin typeface="Verdana"/>
                <a:cs typeface="Verdana"/>
              </a:rPr>
              <a:t>n</a:t>
            </a:r>
            <a:r>
              <a:rPr sz="750" spc="-45" dirty="0">
                <a:latin typeface="Verdana"/>
                <a:cs typeface="Verdana"/>
              </a:rPr>
              <a:t>t</a:t>
            </a:r>
            <a:r>
              <a:rPr sz="750" spc="45" dirty="0">
                <a:latin typeface="Verdana"/>
                <a:cs typeface="Verdana"/>
              </a:rPr>
              <a:t>a</a:t>
            </a:r>
            <a:r>
              <a:rPr sz="750" spc="-40" dirty="0">
                <a:latin typeface="Verdana"/>
                <a:cs typeface="Verdana"/>
              </a:rPr>
              <a:t>l</a:t>
            </a:r>
            <a:r>
              <a:rPr sz="750" spc="-105" dirty="0">
                <a:latin typeface="Verdana"/>
                <a:cs typeface="Verdana"/>
              </a:rPr>
              <a:t>s</a:t>
            </a:r>
            <a:r>
              <a:rPr sz="750" spc="-70" dirty="0">
                <a:latin typeface="Verdana"/>
                <a:cs typeface="Verdana"/>
              </a:rPr>
              <a:t> </a:t>
            </a:r>
            <a:r>
              <a:rPr sz="750" spc="30" dirty="0">
                <a:latin typeface="Verdana"/>
                <a:cs typeface="Verdana"/>
              </a:rPr>
              <a:t>o</a:t>
            </a:r>
            <a:r>
              <a:rPr sz="750" spc="-35" dirty="0">
                <a:latin typeface="Verdana"/>
                <a:cs typeface="Verdana"/>
              </a:rPr>
              <a:t>f  </a:t>
            </a:r>
            <a:r>
              <a:rPr sz="750" spc="-85" dirty="0">
                <a:latin typeface="Verdana"/>
                <a:cs typeface="Verdana"/>
              </a:rPr>
              <a:t>E</a:t>
            </a:r>
            <a:r>
              <a:rPr sz="750" spc="-20" dirty="0">
                <a:latin typeface="Verdana"/>
                <a:cs typeface="Verdana"/>
              </a:rPr>
              <a:t>n</a:t>
            </a:r>
            <a:r>
              <a:rPr sz="750" spc="25" dirty="0">
                <a:latin typeface="Verdana"/>
                <a:cs typeface="Verdana"/>
              </a:rPr>
              <a:t>g</a:t>
            </a:r>
            <a:r>
              <a:rPr sz="750" spc="-40" dirty="0">
                <a:latin typeface="Verdana"/>
                <a:cs typeface="Verdana"/>
              </a:rPr>
              <a:t>l</a:t>
            </a:r>
            <a:r>
              <a:rPr sz="750" spc="-70" dirty="0">
                <a:latin typeface="Verdana"/>
                <a:cs typeface="Verdana"/>
              </a:rPr>
              <a:t>i</a:t>
            </a:r>
            <a:r>
              <a:rPr sz="750" spc="-105" dirty="0">
                <a:latin typeface="Verdana"/>
                <a:cs typeface="Verdana"/>
              </a:rPr>
              <a:t>s</a:t>
            </a:r>
            <a:r>
              <a:rPr sz="750" spc="-25" dirty="0">
                <a:latin typeface="Verdana"/>
                <a:cs typeface="Verdana"/>
              </a:rPr>
              <a:t>h</a:t>
            </a:r>
            <a:r>
              <a:rPr sz="750" spc="-75" dirty="0">
                <a:latin typeface="Verdana"/>
                <a:cs typeface="Verdana"/>
              </a:rPr>
              <a:t> </a:t>
            </a:r>
            <a:r>
              <a:rPr sz="750" spc="-70" dirty="0">
                <a:latin typeface="Verdana"/>
                <a:cs typeface="Verdana"/>
              </a:rPr>
              <a:t>L</a:t>
            </a:r>
            <a:r>
              <a:rPr sz="750" spc="50" dirty="0">
                <a:latin typeface="Verdana"/>
                <a:cs typeface="Verdana"/>
              </a:rPr>
              <a:t>a</a:t>
            </a:r>
            <a:r>
              <a:rPr sz="750" spc="-25" dirty="0">
                <a:latin typeface="Verdana"/>
                <a:cs typeface="Verdana"/>
              </a:rPr>
              <a:t>n</a:t>
            </a:r>
            <a:r>
              <a:rPr sz="750" spc="35" dirty="0">
                <a:latin typeface="Verdana"/>
                <a:cs typeface="Verdana"/>
              </a:rPr>
              <a:t>g</a:t>
            </a:r>
            <a:r>
              <a:rPr sz="750" spc="-25" dirty="0">
                <a:latin typeface="Verdana"/>
                <a:cs typeface="Verdana"/>
              </a:rPr>
              <a:t>u</a:t>
            </a:r>
            <a:r>
              <a:rPr sz="750" spc="50" dirty="0">
                <a:latin typeface="Verdana"/>
                <a:cs typeface="Verdana"/>
              </a:rPr>
              <a:t>a</a:t>
            </a:r>
            <a:r>
              <a:rPr sz="750" spc="25" dirty="0">
                <a:latin typeface="Verdana"/>
                <a:cs typeface="Verdana"/>
              </a:rPr>
              <a:t>g</a:t>
            </a:r>
            <a:r>
              <a:rPr sz="750" spc="35" dirty="0">
                <a:latin typeface="Verdana"/>
                <a:cs typeface="Verdana"/>
              </a:rPr>
              <a:t>e</a:t>
            </a:r>
            <a:endParaRPr sz="750">
              <a:latin typeface="Verdana"/>
              <a:cs typeface="Verdana"/>
            </a:endParaRPr>
          </a:p>
        </p:txBody>
      </p:sp>
      <p:grpSp>
        <p:nvGrpSpPr>
          <p:cNvPr id="360" name="object 360"/>
          <p:cNvGrpSpPr/>
          <p:nvPr/>
        </p:nvGrpSpPr>
        <p:grpSpPr>
          <a:xfrm>
            <a:off x="86868" y="5913120"/>
            <a:ext cx="1054735" cy="594995"/>
            <a:chOff x="86868" y="5913120"/>
            <a:chExt cx="1054735" cy="594995"/>
          </a:xfrm>
        </p:grpSpPr>
        <p:sp>
          <p:nvSpPr>
            <p:cNvPr id="361" name="object 361"/>
            <p:cNvSpPr/>
            <p:nvPr/>
          </p:nvSpPr>
          <p:spPr>
            <a:xfrm>
              <a:off x="1037831" y="6007608"/>
              <a:ext cx="100965" cy="216535"/>
            </a:xfrm>
            <a:custGeom>
              <a:avLst/>
              <a:gdLst/>
              <a:ahLst/>
              <a:cxnLst/>
              <a:rect l="l" t="t" r="r" b="b"/>
              <a:pathLst>
                <a:path w="100965" h="216535">
                  <a:moveTo>
                    <a:pt x="100584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16408"/>
                  </a:lnTo>
                  <a:lnTo>
                    <a:pt x="100584" y="216408"/>
                  </a:lnTo>
                  <a:lnTo>
                    <a:pt x="100584" y="3048"/>
                  </a:lnTo>
                  <a:lnTo>
                    <a:pt x="100584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2" name="object 362"/>
            <p:cNvSpPr/>
            <p:nvPr/>
          </p:nvSpPr>
          <p:spPr>
            <a:xfrm>
              <a:off x="179819" y="6220968"/>
              <a:ext cx="958850" cy="186690"/>
            </a:xfrm>
            <a:custGeom>
              <a:avLst/>
              <a:gdLst/>
              <a:ahLst/>
              <a:cxnLst/>
              <a:rect l="l" t="t" r="r" b="b"/>
              <a:pathLst>
                <a:path w="958850" h="186689">
                  <a:moveTo>
                    <a:pt x="958596" y="0"/>
                  </a:moveTo>
                  <a:lnTo>
                    <a:pt x="858012" y="0"/>
                  </a:lnTo>
                  <a:lnTo>
                    <a:pt x="858012" y="3048"/>
                  </a:lnTo>
                  <a:lnTo>
                    <a:pt x="858012" y="6096"/>
                  </a:lnTo>
                  <a:lnTo>
                    <a:pt x="858012" y="183896"/>
                  </a:lnTo>
                  <a:lnTo>
                    <a:pt x="0" y="183896"/>
                  </a:lnTo>
                  <a:lnTo>
                    <a:pt x="0" y="186436"/>
                  </a:lnTo>
                  <a:lnTo>
                    <a:pt x="958596" y="186436"/>
                  </a:lnTo>
                  <a:lnTo>
                    <a:pt x="958596" y="183896"/>
                  </a:lnTo>
                  <a:lnTo>
                    <a:pt x="958596" y="182880"/>
                  </a:lnTo>
                  <a:lnTo>
                    <a:pt x="958596" y="3048"/>
                  </a:lnTo>
                  <a:lnTo>
                    <a:pt x="958596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3" name="object 363"/>
            <p:cNvSpPr/>
            <p:nvPr/>
          </p:nvSpPr>
          <p:spPr>
            <a:xfrm>
              <a:off x="179831" y="6408420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4" name="object 364"/>
            <p:cNvSpPr/>
            <p:nvPr/>
          </p:nvSpPr>
          <p:spPr>
            <a:xfrm>
              <a:off x="179831" y="6411468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5" name="object 365"/>
            <p:cNvSpPr/>
            <p:nvPr/>
          </p:nvSpPr>
          <p:spPr>
            <a:xfrm>
              <a:off x="179831" y="6414516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6" name="object 366"/>
            <p:cNvSpPr/>
            <p:nvPr/>
          </p:nvSpPr>
          <p:spPr>
            <a:xfrm>
              <a:off x="179831" y="6417564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7" name="object 367"/>
            <p:cNvSpPr/>
            <p:nvPr/>
          </p:nvSpPr>
          <p:spPr>
            <a:xfrm>
              <a:off x="179831" y="6420612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8" name="object 368"/>
            <p:cNvSpPr/>
            <p:nvPr/>
          </p:nvSpPr>
          <p:spPr>
            <a:xfrm>
              <a:off x="179831" y="6423660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9" name="object 369"/>
            <p:cNvSpPr/>
            <p:nvPr/>
          </p:nvSpPr>
          <p:spPr>
            <a:xfrm>
              <a:off x="179831" y="6426708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0" name="object 370"/>
            <p:cNvSpPr/>
            <p:nvPr/>
          </p:nvSpPr>
          <p:spPr>
            <a:xfrm>
              <a:off x="179831" y="6429756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1" name="object 371"/>
            <p:cNvSpPr/>
            <p:nvPr/>
          </p:nvSpPr>
          <p:spPr>
            <a:xfrm>
              <a:off x="179831" y="6432804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2" name="object 372"/>
            <p:cNvSpPr/>
            <p:nvPr/>
          </p:nvSpPr>
          <p:spPr>
            <a:xfrm>
              <a:off x="179831" y="6435852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3" name="object 373"/>
            <p:cNvSpPr/>
            <p:nvPr/>
          </p:nvSpPr>
          <p:spPr>
            <a:xfrm>
              <a:off x="179831" y="6438900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4" name="object 374"/>
            <p:cNvSpPr/>
            <p:nvPr/>
          </p:nvSpPr>
          <p:spPr>
            <a:xfrm>
              <a:off x="179831" y="6441948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5" name="object 375"/>
            <p:cNvSpPr/>
            <p:nvPr/>
          </p:nvSpPr>
          <p:spPr>
            <a:xfrm>
              <a:off x="179831" y="6444996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6" name="object 376"/>
            <p:cNvSpPr/>
            <p:nvPr/>
          </p:nvSpPr>
          <p:spPr>
            <a:xfrm>
              <a:off x="179831" y="6448044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7" name="object 377"/>
            <p:cNvSpPr/>
            <p:nvPr/>
          </p:nvSpPr>
          <p:spPr>
            <a:xfrm>
              <a:off x="179831" y="6451092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8" name="object 378"/>
            <p:cNvSpPr/>
            <p:nvPr/>
          </p:nvSpPr>
          <p:spPr>
            <a:xfrm>
              <a:off x="179831" y="6454140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9" name="object 379"/>
            <p:cNvSpPr/>
            <p:nvPr/>
          </p:nvSpPr>
          <p:spPr>
            <a:xfrm>
              <a:off x="179831" y="6457188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0" name="object 380"/>
            <p:cNvSpPr/>
            <p:nvPr/>
          </p:nvSpPr>
          <p:spPr>
            <a:xfrm>
              <a:off x="179831" y="6460236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1" name="object 381"/>
            <p:cNvSpPr/>
            <p:nvPr/>
          </p:nvSpPr>
          <p:spPr>
            <a:xfrm>
              <a:off x="179831" y="6463284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2" name="object 382"/>
            <p:cNvSpPr/>
            <p:nvPr/>
          </p:nvSpPr>
          <p:spPr>
            <a:xfrm>
              <a:off x="179831" y="6466331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3" name="object 383"/>
            <p:cNvSpPr/>
            <p:nvPr/>
          </p:nvSpPr>
          <p:spPr>
            <a:xfrm>
              <a:off x="179831" y="6469380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4" name="object 384"/>
            <p:cNvSpPr/>
            <p:nvPr/>
          </p:nvSpPr>
          <p:spPr>
            <a:xfrm>
              <a:off x="179831" y="6472428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5" name="object 385"/>
            <p:cNvSpPr/>
            <p:nvPr/>
          </p:nvSpPr>
          <p:spPr>
            <a:xfrm>
              <a:off x="179831" y="6475476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6" name="object 386"/>
            <p:cNvSpPr/>
            <p:nvPr/>
          </p:nvSpPr>
          <p:spPr>
            <a:xfrm>
              <a:off x="179831" y="6478524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7" name="object 387"/>
            <p:cNvSpPr/>
            <p:nvPr/>
          </p:nvSpPr>
          <p:spPr>
            <a:xfrm>
              <a:off x="179831" y="6481572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8" name="object 388"/>
            <p:cNvSpPr/>
            <p:nvPr/>
          </p:nvSpPr>
          <p:spPr>
            <a:xfrm>
              <a:off x="179831" y="6484620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9" name="object 389"/>
            <p:cNvSpPr/>
            <p:nvPr/>
          </p:nvSpPr>
          <p:spPr>
            <a:xfrm>
              <a:off x="179831" y="6487668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0" name="object 390"/>
            <p:cNvSpPr/>
            <p:nvPr/>
          </p:nvSpPr>
          <p:spPr>
            <a:xfrm>
              <a:off x="179831" y="6490716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1" name="object 391"/>
            <p:cNvSpPr/>
            <p:nvPr/>
          </p:nvSpPr>
          <p:spPr>
            <a:xfrm>
              <a:off x="179831" y="6493764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2" name="object 392"/>
            <p:cNvSpPr/>
            <p:nvPr/>
          </p:nvSpPr>
          <p:spPr>
            <a:xfrm>
              <a:off x="179831" y="6496812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3" name="object 393"/>
            <p:cNvSpPr/>
            <p:nvPr/>
          </p:nvSpPr>
          <p:spPr>
            <a:xfrm>
              <a:off x="179831" y="6499860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4" name="object 394"/>
            <p:cNvSpPr/>
            <p:nvPr/>
          </p:nvSpPr>
          <p:spPr>
            <a:xfrm>
              <a:off x="179831" y="6502908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5" name="object 395"/>
            <p:cNvSpPr/>
            <p:nvPr/>
          </p:nvSpPr>
          <p:spPr>
            <a:xfrm>
              <a:off x="179831" y="6505956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6" name="object 396"/>
            <p:cNvSpPr/>
            <p:nvPr/>
          </p:nvSpPr>
          <p:spPr>
            <a:xfrm>
              <a:off x="441960" y="6405372"/>
              <a:ext cx="9525" cy="0"/>
            </a:xfrm>
            <a:custGeom>
              <a:avLst/>
              <a:gdLst/>
              <a:ahLst/>
              <a:cxnLst/>
              <a:rect l="l" t="t" r="r" b="b"/>
              <a:pathLst>
                <a:path w="9525">
                  <a:moveTo>
                    <a:pt x="0" y="0"/>
                  </a:moveTo>
                  <a:lnTo>
                    <a:pt x="9143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7" name="object 397"/>
            <p:cNvSpPr/>
            <p:nvPr/>
          </p:nvSpPr>
          <p:spPr>
            <a:xfrm>
              <a:off x="682751" y="6405372"/>
              <a:ext cx="9525" cy="0"/>
            </a:xfrm>
            <a:custGeom>
              <a:avLst/>
              <a:gdLst/>
              <a:ahLst/>
              <a:cxnLst/>
              <a:rect l="l" t="t" r="r" b="b"/>
              <a:pathLst>
                <a:path w="9525">
                  <a:moveTo>
                    <a:pt x="0" y="0"/>
                  </a:moveTo>
                  <a:lnTo>
                    <a:pt x="9143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8" name="object 398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41960" y="6406896"/>
              <a:ext cx="432815" cy="73151"/>
            </a:xfrm>
            <a:prstGeom prst="rect">
              <a:avLst/>
            </a:prstGeom>
          </p:spPr>
        </p:pic>
        <p:sp>
          <p:nvSpPr>
            <p:cNvPr id="399" name="object 399"/>
            <p:cNvSpPr/>
            <p:nvPr/>
          </p:nvSpPr>
          <p:spPr>
            <a:xfrm>
              <a:off x="86868" y="5913120"/>
              <a:ext cx="957580" cy="498475"/>
            </a:xfrm>
            <a:custGeom>
              <a:avLst/>
              <a:gdLst/>
              <a:ahLst/>
              <a:cxnLst/>
              <a:rect l="l" t="t" r="r" b="b"/>
              <a:pathLst>
                <a:path w="957580" h="498475">
                  <a:moveTo>
                    <a:pt x="957072" y="498348"/>
                  </a:moveTo>
                  <a:lnTo>
                    <a:pt x="0" y="498348"/>
                  </a:lnTo>
                  <a:lnTo>
                    <a:pt x="0" y="0"/>
                  </a:lnTo>
                  <a:lnTo>
                    <a:pt x="957072" y="0"/>
                  </a:lnTo>
                  <a:lnTo>
                    <a:pt x="957072" y="6096"/>
                  </a:lnTo>
                  <a:lnTo>
                    <a:pt x="12192" y="6096"/>
                  </a:lnTo>
                  <a:lnTo>
                    <a:pt x="6096" y="12192"/>
                  </a:lnTo>
                  <a:lnTo>
                    <a:pt x="12192" y="12192"/>
                  </a:lnTo>
                  <a:lnTo>
                    <a:pt x="12192" y="486156"/>
                  </a:lnTo>
                  <a:lnTo>
                    <a:pt x="6096" y="486156"/>
                  </a:lnTo>
                  <a:lnTo>
                    <a:pt x="12192" y="492252"/>
                  </a:lnTo>
                  <a:lnTo>
                    <a:pt x="957072" y="492252"/>
                  </a:lnTo>
                  <a:lnTo>
                    <a:pt x="957072" y="498348"/>
                  </a:lnTo>
                  <a:close/>
                </a:path>
                <a:path w="957580" h="498475">
                  <a:moveTo>
                    <a:pt x="12192" y="12192"/>
                  </a:moveTo>
                  <a:lnTo>
                    <a:pt x="6096" y="12192"/>
                  </a:lnTo>
                  <a:lnTo>
                    <a:pt x="12192" y="6096"/>
                  </a:lnTo>
                  <a:lnTo>
                    <a:pt x="12192" y="12192"/>
                  </a:lnTo>
                  <a:close/>
                </a:path>
                <a:path w="957580" h="498475">
                  <a:moveTo>
                    <a:pt x="944879" y="12192"/>
                  </a:moveTo>
                  <a:lnTo>
                    <a:pt x="12192" y="12192"/>
                  </a:lnTo>
                  <a:lnTo>
                    <a:pt x="12192" y="6096"/>
                  </a:lnTo>
                  <a:lnTo>
                    <a:pt x="944879" y="6096"/>
                  </a:lnTo>
                  <a:lnTo>
                    <a:pt x="944879" y="12192"/>
                  </a:lnTo>
                  <a:close/>
                </a:path>
                <a:path w="957580" h="498475">
                  <a:moveTo>
                    <a:pt x="944879" y="492252"/>
                  </a:moveTo>
                  <a:lnTo>
                    <a:pt x="944879" y="6096"/>
                  </a:lnTo>
                  <a:lnTo>
                    <a:pt x="950975" y="12192"/>
                  </a:lnTo>
                  <a:lnTo>
                    <a:pt x="957072" y="12192"/>
                  </a:lnTo>
                  <a:lnTo>
                    <a:pt x="957072" y="486156"/>
                  </a:lnTo>
                  <a:lnTo>
                    <a:pt x="950975" y="486156"/>
                  </a:lnTo>
                  <a:lnTo>
                    <a:pt x="944879" y="492252"/>
                  </a:lnTo>
                  <a:close/>
                </a:path>
                <a:path w="957580" h="498475">
                  <a:moveTo>
                    <a:pt x="957072" y="12192"/>
                  </a:moveTo>
                  <a:lnTo>
                    <a:pt x="950975" y="12192"/>
                  </a:lnTo>
                  <a:lnTo>
                    <a:pt x="944879" y="6096"/>
                  </a:lnTo>
                  <a:lnTo>
                    <a:pt x="957072" y="6096"/>
                  </a:lnTo>
                  <a:lnTo>
                    <a:pt x="957072" y="12192"/>
                  </a:lnTo>
                  <a:close/>
                </a:path>
                <a:path w="957580" h="498475">
                  <a:moveTo>
                    <a:pt x="12192" y="492252"/>
                  </a:moveTo>
                  <a:lnTo>
                    <a:pt x="6096" y="486156"/>
                  </a:lnTo>
                  <a:lnTo>
                    <a:pt x="12192" y="486156"/>
                  </a:lnTo>
                  <a:lnTo>
                    <a:pt x="12192" y="492252"/>
                  </a:lnTo>
                  <a:close/>
                </a:path>
                <a:path w="957580" h="498475">
                  <a:moveTo>
                    <a:pt x="944879" y="492252"/>
                  </a:moveTo>
                  <a:lnTo>
                    <a:pt x="12192" y="492252"/>
                  </a:lnTo>
                  <a:lnTo>
                    <a:pt x="12192" y="486156"/>
                  </a:lnTo>
                  <a:lnTo>
                    <a:pt x="944879" y="486156"/>
                  </a:lnTo>
                  <a:lnTo>
                    <a:pt x="944879" y="492252"/>
                  </a:lnTo>
                  <a:close/>
                </a:path>
                <a:path w="957580" h="498475">
                  <a:moveTo>
                    <a:pt x="957072" y="492252"/>
                  </a:moveTo>
                  <a:lnTo>
                    <a:pt x="944879" y="492252"/>
                  </a:lnTo>
                  <a:lnTo>
                    <a:pt x="950975" y="486156"/>
                  </a:lnTo>
                  <a:lnTo>
                    <a:pt x="957072" y="486156"/>
                  </a:lnTo>
                  <a:lnTo>
                    <a:pt x="957072" y="49225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0" name="object 400"/>
          <p:cNvSpPr txBox="1"/>
          <p:nvPr/>
        </p:nvSpPr>
        <p:spPr>
          <a:xfrm>
            <a:off x="305823" y="5920171"/>
            <a:ext cx="514350" cy="4787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905" algn="ctr">
              <a:lnSpc>
                <a:spcPts val="894"/>
              </a:lnSpc>
              <a:spcBef>
                <a:spcPts val="90"/>
              </a:spcBef>
            </a:pPr>
            <a:r>
              <a:rPr sz="750" spc="-60" dirty="0">
                <a:latin typeface="Verdana"/>
                <a:cs typeface="Verdana"/>
              </a:rPr>
              <a:t>BUM2133</a:t>
            </a:r>
            <a:endParaRPr sz="750">
              <a:latin typeface="Verdana"/>
              <a:cs typeface="Verdana"/>
            </a:endParaRPr>
          </a:p>
          <a:p>
            <a:pPr marL="12700" marR="5080" indent="1270" algn="ctr">
              <a:lnSpc>
                <a:spcPct val="99300"/>
              </a:lnSpc>
              <a:spcBef>
                <a:spcPts val="5"/>
              </a:spcBef>
            </a:pPr>
            <a:r>
              <a:rPr sz="750" spc="-25" dirty="0">
                <a:latin typeface="Verdana"/>
                <a:cs typeface="Verdana"/>
              </a:rPr>
              <a:t>Ordinary </a:t>
            </a:r>
            <a:r>
              <a:rPr sz="750" spc="-20" dirty="0">
                <a:latin typeface="Verdana"/>
                <a:cs typeface="Verdana"/>
              </a:rPr>
              <a:t> </a:t>
            </a:r>
            <a:r>
              <a:rPr sz="750" spc="-30" dirty="0">
                <a:latin typeface="Verdana"/>
                <a:cs typeface="Verdana"/>
              </a:rPr>
              <a:t>D</a:t>
            </a:r>
            <a:r>
              <a:rPr sz="750" spc="-65" dirty="0">
                <a:latin typeface="Verdana"/>
                <a:cs typeface="Verdana"/>
              </a:rPr>
              <a:t>i</a:t>
            </a:r>
            <a:r>
              <a:rPr sz="750" spc="-50" dirty="0">
                <a:latin typeface="Verdana"/>
                <a:cs typeface="Verdana"/>
              </a:rPr>
              <a:t>f</a:t>
            </a:r>
            <a:r>
              <a:rPr sz="750" spc="-40" dirty="0">
                <a:latin typeface="Verdana"/>
                <a:cs typeface="Verdana"/>
              </a:rPr>
              <a:t>f</a:t>
            </a:r>
            <a:r>
              <a:rPr sz="750" spc="25" dirty="0">
                <a:latin typeface="Verdana"/>
                <a:cs typeface="Verdana"/>
              </a:rPr>
              <a:t>e</a:t>
            </a:r>
            <a:r>
              <a:rPr sz="750" spc="-95" dirty="0">
                <a:latin typeface="Verdana"/>
                <a:cs typeface="Verdana"/>
              </a:rPr>
              <a:t>r</a:t>
            </a:r>
            <a:r>
              <a:rPr sz="750" spc="35" dirty="0">
                <a:latin typeface="Verdana"/>
                <a:cs typeface="Verdana"/>
              </a:rPr>
              <a:t>e</a:t>
            </a:r>
            <a:r>
              <a:rPr sz="750" spc="-25" dirty="0">
                <a:latin typeface="Verdana"/>
                <a:cs typeface="Verdana"/>
              </a:rPr>
              <a:t>n</a:t>
            </a:r>
            <a:r>
              <a:rPr sz="750" spc="-45" dirty="0">
                <a:latin typeface="Verdana"/>
                <a:cs typeface="Verdana"/>
              </a:rPr>
              <a:t>t</a:t>
            </a:r>
            <a:r>
              <a:rPr sz="750" spc="-70" dirty="0">
                <a:latin typeface="Verdana"/>
                <a:cs typeface="Verdana"/>
              </a:rPr>
              <a:t>i</a:t>
            </a:r>
            <a:r>
              <a:rPr sz="750" spc="50" dirty="0">
                <a:latin typeface="Verdana"/>
                <a:cs typeface="Verdana"/>
              </a:rPr>
              <a:t>a</a:t>
            </a:r>
            <a:r>
              <a:rPr sz="750" spc="-70" dirty="0">
                <a:latin typeface="Verdana"/>
                <a:cs typeface="Verdana"/>
              </a:rPr>
              <a:t>l  </a:t>
            </a:r>
            <a:r>
              <a:rPr sz="750" spc="-25" dirty="0">
                <a:latin typeface="Verdana"/>
                <a:cs typeface="Verdana"/>
              </a:rPr>
              <a:t>Equations</a:t>
            </a:r>
            <a:endParaRPr sz="750">
              <a:latin typeface="Verdana"/>
              <a:cs typeface="Verdana"/>
            </a:endParaRPr>
          </a:p>
        </p:txBody>
      </p:sp>
      <p:grpSp>
        <p:nvGrpSpPr>
          <p:cNvPr id="401" name="object 401"/>
          <p:cNvGrpSpPr/>
          <p:nvPr/>
        </p:nvGrpSpPr>
        <p:grpSpPr>
          <a:xfrm>
            <a:off x="1167383" y="6920483"/>
            <a:ext cx="1049020" cy="593090"/>
            <a:chOff x="1167383" y="6920483"/>
            <a:chExt cx="1049020" cy="593090"/>
          </a:xfrm>
        </p:grpSpPr>
        <p:sp>
          <p:nvSpPr>
            <p:cNvPr id="402" name="object 402"/>
            <p:cNvSpPr/>
            <p:nvPr/>
          </p:nvSpPr>
          <p:spPr>
            <a:xfrm>
              <a:off x="2118347" y="7016496"/>
              <a:ext cx="97790" cy="216535"/>
            </a:xfrm>
            <a:custGeom>
              <a:avLst/>
              <a:gdLst/>
              <a:ahLst/>
              <a:cxnLst/>
              <a:rect l="l" t="t" r="r" b="b"/>
              <a:pathLst>
                <a:path w="97789" h="216534">
                  <a:moveTo>
                    <a:pt x="97536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16408"/>
                  </a:lnTo>
                  <a:lnTo>
                    <a:pt x="97536" y="216408"/>
                  </a:lnTo>
                  <a:lnTo>
                    <a:pt x="97536" y="3048"/>
                  </a:lnTo>
                  <a:lnTo>
                    <a:pt x="97536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3" name="object 403"/>
            <p:cNvSpPr/>
            <p:nvPr/>
          </p:nvSpPr>
          <p:spPr>
            <a:xfrm>
              <a:off x="2118347" y="7229856"/>
              <a:ext cx="97790" cy="182880"/>
            </a:xfrm>
            <a:custGeom>
              <a:avLst/>
              <a:gdLst/>
              <a:ahLst/>
              <a:cxnLst/>
              <a:rect l="l" t="t" r="r" b="b"/>
              <a:pathLst>
                <a:path w="97789" h="182879">
                  <a:moveTo>
                    <a:pt x="97536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182880"/>
                  </a:lnTo>
                  <a:lnTo>
                    <a:pt x="97536" y="182880"/>
                  </a:lnTo>
                  <a:lnTo>
                    <a:pt x="97536" y="3048"/>
                  </a:lnTo>
                  <a:lnTo>
                    <a:pt x="97536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4" name="object 40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61871" y="7412735"/>
              <a:ext cx="954024" cy="100583"/>
            </a:xfrm>
            <a:prstGeom prst="rect">
              <a:avLst/>
            </a:prstGeom>
          </p:spPr>
        </p:pic>
        <p:sp>
          <p:nvSpPr>
            <p:cNvPr id="405" name="object 405"/>
            <p:cNvSpPr/>
            <p:nvPr/>
          </p:nvSpPr>
          <p:spPr>
            <a:xfrm>
              <a:off x="1167383" y="6920483"/>
              <a:ext cx="957580" cy="498475"/>
            </a:xfrm>
            <a:custGeom>
              <a:avLst/>
              <a:gdLst/>
              <a:ahLst/>
              <a:cxnLst/>
              <a:rect l="l" t="t" r="r" b="b"/>
              <a:pathLst>
                <a:path w="957580" h="498475">
                  <a:moveTo>
                    <a:pt x="957072" y="498348"/>
                  </a:moveTo>
                  <a:lnTo>
                    <a:pt x="0" y="498348"/>
                  </a:lnTo>
                  <a:lnTo>
                    <a:pt x="0" y="0"/>
                  </a:lnTo>
                  <a:lnTo>
                    <a:pt x="957072" y="0"/>
                  </a:lnTo>
                  <a:lnTo>
                    <a:pt x="957072" y="6096"/>
                  </a:lnTo>
                  <a:lnTo>
                    <a:pt x="12192" y="6096"/>
                  </a:lnTo>
                  <a:lnTo>
                    <a:pt x="6096" y="12192"/>
                  </a:lnTo>
                  <a:lnTo>
                    <a:pt x="12192" y="12192"/>
                  </a:lnTo>
                  <a:lnTo>
                    <a:pt x="12192" y="487680"/>
                  </a:lnTo>
                  <a:lnTo>
                    <a:pt x="6096" y="487680"/>
                  </a:lnTo>
                  <a:lnTo>
                    <a:pt x="12192" y="492252"/>
                  </a:lnTo>
                  <a:lnTo>
                    <a:pt x="957072" y="492252"/>
                  </a:lnTo>
                  <a:lnTo>
                    <a:pt x="957072" y="498348"/>
                  </a:lnTo>
                  <a:close/>
                </a:path>
                <a:path w="957580" h="498475">
                  <a:moveTo>
                    <a:pt x="12192" y="12192"/>
                  </a:moveTo>
                  <a:lnTo>
                    <a:pt x="6096" y="12192"/>
                  </a:lnTo>
                  <a:lnTo>
                    <a:pt x="12192" y="6096"/>
                  </a:lnTo>
                  <a:lnTo>
                    <a:pt x="12192" y="12192"/>
                  </a:lnTo>
                  <a:close/>
                </a:path>
                <a:path w="957580" h="498475">
                  <a:moveTo>
                    <a:pt x="944879" y="12192"/>
                  </a:moveTo>
                  <a:lnTo>
                    <a:pt x="12192" y="12192"/>
                  </a:lnTo>
                  <a:lnTo>
                    <a:pt x="12192" y="6096"/>
                  </a:lnTo>
                  <a:lnTo>
                    <a:pt x="944879" y="6096"/>
                  </a:lnTo>
                  <a:lnTo>
                    <a:pt x="944879" y="12192"/>
                  </a:lnTo>
                  <a:close/>
                </a:path>
                <a:path w="957580" h="498475">
                  <a:moveTo>
                    <a:pt x="944879" y="492252"/>
                  </a:moveTo>
                  <a:lnTo>
                    <a:pt x="944879" y="6096"/>
                  </a:lnTo>
                  <a:lnTo>
                    <a:pt x="950975" y="12192"/>
                  </a:lnTo>
                  <a:lnTo>
                    <a:pt x="957072" y="12192"/>
                  </a:lnTo>
                  <a:lnTo>
                    <a:pt x="957072" y="487680"/>
                  </a:lnTo>
                  <a:lnTo>
                    <a:pt x="950975" y="487680"/>
                  </a:lnTo>
                  <a:lnTo>
                    <a:pt x="944879" y="492252"/>
                  </a:lnTo>
                  <a:close/>
                </a:path>
                <a:path w="957580" h="498475">
                  <a:moveTo>
                    <a:pt x="957072" y="12192"/>
                  </a:moveTo>
                  <a:lnTo>
                    <a:pt x="950975" y="12192"/>
                  </a:lnTo>
                  <a:lnTo>
                    <a:pt x="944879" y="6096"/>
                  </a:lnTo>
                  <a:lnTo>
                    <a:pt x="957072" y="6096"/>
                  </a:lnTo>
                  <a:lnTo>
                    <a:pt x="957072" y="12192"/>
                  </a:lnTo>
                  <a:close/>
                </a:path>
                <a:path w="957580" h="498475">
                  <a:moveTo>
                    <a:pt x="12192" y="492252"/>
                  </a:moveTo>
                  <a:lnTo>
                    <a:pt x="6096" y="487680"/>
                  </a:lnTo>
                  <a:lnTo>
                    <a:pt x="12192" y="487680"/>
                  </a:lnTo>
                  <a:lnTo>
                    <a:pt x="12192" y="492252"/>
                  </a:lnTo>
                  <a:close/>
                </a:path>
                <a:path w="957580" h="498475">
                  <a:moveTo>
                    <a:pt x="944879" y="492252"/>
                  </a:moveTo>
                  <a:lnTo>
                    <a:pt x="12192" y="492252"/>
                  </a:lnTo>
                  <a:lnTo>
                    <a:pt x="12192" y="487680"/>
                  </a:lnTo>
                  <a:lnTo>
                    <a:pt x="944879" y="487680"/>
                  </a:lnTo>
                  <a:lnTo>
                    <a:pt x="944879" y="492252"/>
                  </a:lnTo>
                  <a:close/>
                </a:path>
                <a:path w="957580" h="498475">
                  <a:moveTo>
                    <a:pt x="957072" y="492252"/>
                  </a:moveTo>
                  <a:lnTo>
                    <a:pt x="944879" y="492252"/>
                  </a:lnTo>
                  <a:lnTo>
                    <a:pt x="950975" y="487680"/>
                  </a:lnTo>
                  <a:lnTo>
                    <a:pt x="957072" y="487680"/>
                  </a:lnTo>
                  <a:lnTo>
                    <a:pt x="957072" y="49225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6" name="object 406"/>
          <p:cNvSpPr txBox="1"/>
          <p:nvPr/>
        </p:nvSpPr>
        <p:spPr>
          <a:xfrm>
            <a:off x="1316227" y="6743732"/>
            <a:ext cx="1006475" cy="66421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75"/>
              </a:spcBef>
              <a:tabLst>
                <a:tab pos="993140" algn="l"/>
              </a:tabLst>
            </a:pPr>
            <a:r>
              <a:rPr sz="750" u="sng" spc="-5" dirty="0">
                <a:uFill>
                  <a:solidFill>
                    <a:srgbClr val="969696"/>
                  </a:solidFill>
                </a:uFill>
                <a:latin typeface="Times New Roman"/>
                <a:cs typeface="Times New Roman"/>
              </a:rPr>
              <a:t> 	</a:t>
            </a:r>
            <a:endParaRPr sz="750">
              <a:latin typeface="Times New Roman"/>
              <a:cs typeface="Times New Roman"/>
            </a:endParaRPr>
          </a:p>
          <a:p>
            <a:pPr marR="340360" algn="ctr">
              <a:lnSpc>
                <a:spcPts val="894"/>
              </a:lnSpc>
              <a:spcBef>
                <a:spcPts val="275"/>
              </a:spcBef>
            </a:pPr>
            <a:r>
              <a:rPr sz="750" spc="-75" dirty="0">
                <a:latin typeface="Verdana"/>
                <a:cs typeface="Verdana"/>
              </a:rPr>
              <a:t>UHR1012</a:t>
            </a:r>
            <a:endParaRPr sz="750">
              <a:latin typeface="Verdana"/>
              <a:cs typeface="Verdana"/>
            </a:endParaRPr>
          </a:p>
          <a:p>
            <a:pPr marL="30480" marR="369570" algn="ctr">
              <a:lnSpc>
                <a:spcPct val="99300"/>
              </a:lnSpc>
            </a:pPr>
            <a:r>
              <a:rPr sz="750" spc="-150" dirty="0">
                <a:latin typeface="Verdana"/>
                <a:cs typeface="Verdana"/>
              </a:rPr>
              <a:t>I</a:t>
            </a:r>
            <a:r>
              <a:rPr sz="750" spc="-114" dirty="0">
                <a:latin typeface="Verdana"/>
                <a:cs typeface="Verdana"/>
              </a:rPr>
              <a:t>s</a:t>
            </a:r>
            <a:r>
              <a:rPr sz="750" spc="-40" dirty="0">
                <a:latin typeface="Verdana"/>
                <a:cs typeface="Verdana"/>
              </a:rPr>
              <a:t>l</a:t>
            </a:r>
            <a:r>
              <a:rPr sz="750" spc="50" dirty="0">
                <a:latin typeface="Verdana"/>
                <a:cs typeface="Verdana"/>
              </a:rPr>
              <a:t>a</a:t>
            </a:r>
            <a:r>
              <a:rPr sz="750" spc="-45" dirty="0">
                <a:latin typeface="Verdana"/>
                <a:cs typeface="Verdana"/>
              </a:rPr>
              <a:t>m</a:t>
            </a:r>
            <a:r>
              <a:rPr sz="750" spc="-65" dirty="0">
                <a:latin typeface="Verdana"/>
                <a:cs typeface="Verdana"/>
              </a:rPr>
              <a:t>i</a:t>
            </a:r>
            <a:r>
              <a:rPr sz="750" spc="90" dirty="0">
                <a:latin typeface="Verdana"/>
                <a:cs typeface="Verdana"/>
              </a:rPr>
              <a:t>c</a:t>
            </a:r>
            <a:r>
              <a:rPr sz="750" spc="-55" dirty="0">
                <a:latin typeface="Verdana"/>
                <a:cs typeface="Verdana"/>
              </a:rPr>
              <a:t> </a:t>
            </a:r>
            <a:r>
              <a:rPr sz="750" spc="50" dirty="0">
                <a:latin typeface="Verdana"/>
                <a:cs typeface="Verdana"/>
              </a:rPr>
              <a:t>a</a:t>
            </a:r>
            <a:r>
              <a:rPr sz="750" spc="-25" dirty="0">
                <a:latin typeface="Verdana"/>
                <a:cs typeface="Verdana"/>
              </a:rPr>
              <a:t>n</a:t>
            </a:r>
            <a:r>
              <a:rPr sz="750" spc="30" dirty="0">
                <a:latin typeface="Verdana"/>
                <a:cs typeface="Verdana"/>
              </a:rPr>
              <a:t>d  </a:t>
            </a:r>
            <a:r>
              <a:rPr sz="750" spc="-25" dirty="0">
                <a:latin typeface="Verdana"/>
                <a:cs typeface="Verdana"/>
              </a:rPr>
              <a:t>Asian </a:t>
            </a:r>
            <a:r>
              <a:rPr sz="750" spc="-20" dirty="0">
                <a:latin typeface="Verdana"/>
                <a:cs typeface="Verdana"/>
              </a:rPr>
              <a:t> </a:t>
            </a:r>
            <a:r>
              <a:rPr sz="750" spc="75" dirty="0">
                <a:latin typeface="Verdana"/>
                <a:cs typeface="Verdana"/>
              </a:rPr>
              <a:t>C</a:t>
            </a:r>
            <a:r>
              <a:rPr sz="750" spc="-70" dirty="0">
                <a:latin typeface="Verdana"/>
                <a:cs typeface="Verdana"/>
              </a:rPr>
              <a:t>i</a:t>
            </a:r>
            <a:r>
              <a:rPr sz="750" spc="-35" dirty="0">
                <a:latin typeface="Verdana"/>
                <a:cs typeface="Verdana"/>
              </a:rPr>
              <a:t>v</a:t>
            </a:r>
            <a:r>
              <a:rPr sz="750" spc="-65" dirty="0">
                <a:latin typeface="Verdana"/>
                <a:cs typeface="Verdana"/>
              </a:rPr>
              <a:t>i</a:t>
            </a:r>
            <a:r>
              <a:rPr sz="750" spc="-50" dirty="0">
                <a:latin typeface="Verdana"/>
                <a:cs typeface="Verdana"/>
              </a:rPr>
              <a:t>l</a:t>
            </a:r>
            <a:r>
              <a:rPr sz="750" spc="-65" dirty="0">
                <a:latin typeface="Verdana"/>
                <a:cs typeface="Verdana"/>
              </a:rPr>
              <a:t>i</a:t>
            </a:r>
            <a:r>
              <a:rPr sz="750" spc="-85" dirty="0">
                <a:latin typeface="Verdana"/>
                <a:cs typeface="Verdana"/>
              </a:rPr>
              <a:t>z</a:t>
            </a:r>
            <a:r>
              <a:rPr sz="750" spc="45" dirty="0">
                <a:latin typeface="Verdana"/>
                <a:cs typeface="Verdana"/>
              </a:rPr>
              <a:t>a</a:t>
            </a:r>
            <a:r>
              <a:rPr sz="750" spc="-45" dirty="0">
                <a:latin typeface="Verdana"/>
                <a:cs typeface="Verdana"/>
              </a:rPr>
              <a:t>t</a:t>
            </a:r>
            <a:r>
              <a:rPr sz="750" spc="-65" dirty="0">
                <a:latin typeface="Verdana"/>
                <a:cs typeface="Verdana"/>
              </a:rPr>
              <a:t>i</a:t>
            </a:r>
            <a:r>
              <a:rPr sz="750" spc="30" dirty="0">
                <a:latin typeface="Verdana"/>
                <a:cs typeface="Verdana"/>
              </a:rPr>
              <a:t>o</a:t>
            </a:r>
            <a:r>
              <a:rPr sz="750" spc="-25" dirty="0">
                <a:latin typeface="Verdana"/>
                <a:cs typeface="Verdana"/>
              </a:rPr>
              <a:t>n</a:t>
            </a:r>
            <a:r>
              <a:rPr sz="750" spc="-105" dirty="0">
                <a:latin typeface="Verdana"/>
                <a:cs typeface="Verdana"/>
              </a:rPr>
              <a:t>s</a:t>
            </a:r>
            <a:r>
              <a:rPr sz="750" spc="-40" dirty="0">
                <a:latin typeface="Verdana"/>
                <a:cs typeface="Verdana"/>
              </a:rPr>
              <a:t> </a:t>
            </a:r>
            <a:r>
              <a:rPr sz="750" spc="-65" dirty="0">
                <a:latin typeface="Verdana"/>
                <a:cs typeface="Verdana"/>
              </a:rPr>
              <a:t>1</a:t>
            </a:r>
            <a:endParaRPr sz="750">
              <a:latin typeface="Verdana"/>
              <a:cs typeface="Verdana"/>
            </a:endParaRPr>
          </a:p>
        </p:txBody>
      </p:sp>
      <p:grpSp>
        <p:nvGrpSpPr>
          <p:cNvPr id="407" name="object 407"/>
          <p:cNvGrpSpPr/>
          <p:nvPr/>
        </p:nvGrpSpPr>
        <p:grpSpPr>
          <a:xfrm>
            <a:off x="86868" y="7773923"/>
            <a:ext cx="1054735" cy="605155"/>
            <a:chOff x="86868" y="7773923"/>
            <a:chExt cx="1054735" cy="605155"/>
          </a:xfrm>
        </p:grpSpPr>
        <p:sp>
          <p:nvSpPr>
            <p:cNvPr id="408" name="object 408"/>
            <p:cNvSpPr/>
            <p:nvPr/>
          </p:nvSpPr>
          <p:spPr>
            <a:xfrm>
              <a:off x="1037831" y="7866888"/>
              <a:ext cx="100965" cy="216535"/>
            </a:xfrm>
            <a:custGeom>
              <a:avLst/>
              <a:gdLst/>
              <a:ahLst/>
              <a:cxnLst/>
              <a:rect l="l" t="t" r="r" b="b"/>
              <a:pathLst>
                <a:path w="100965" h="216534">
                  <a:moveTo>
                    <a:pt x="100584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16408"/>
                  </a:lnTo>
                  <a:lnTo>
                    <a:pt x="100584" y="216408"/>
                  </a:lnTo>
                  <a:lnTo>
                    <a:pt x="100584" y="3048"/>
                  </a:lnTo>
                  <a:lnTo>
                    <a:pt x="100584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9" name="object 409"/>
            <p:cNvSpPr/>
            <p:nvPr/>
          </p:nvSpPr>
          <p:spPr>
            <a:xfrm>
              <a:off x="1037831" y="8080248"/>
              <a:ext cx="100965" cy="186055"/>
            </a:xfrm>
            <a:custGeom>
              <a:avLst/>
              <a:gdLst/>
              <a:ahLst/>
              <a:cxnLst/>
              <a:rect l="l" t="t" r="r" b="b"/>
              <a:pathLst>
                <a:path w="100965" h="186054">
                  <a:moveTo>
                    <a:pt x="100584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185928"/>
                  </a:lnTo>
                  <a:lnTo>
                    <a:pt x="100584" y="185928"/>
                  </a:lnTo>
                  <a:lnTo>
                    <a:pt x="100584" y="3048"/>
                  </a:lnTo>
                  <a:lnTo>
                    <a:pt x="100584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0" name="object 410"/>
            <p:cNvSpPr/>
            <p:nvPr/>
          </p:nvSpPr>
          <p:spPr>
            <a:xfrm>
              <a:off x="179831" y="8267700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1" name="object 411"/>
            <p:cNvSpPr/>
            <p:nvPr/>
          </p:nvSpPr>
          <p:spPr>
            <a:xfrm>
              <a:off x="179831" y="8270748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2" name="object 412"/>
            <p:cNvSpPr/>
            <p:nvPr/>
          </p:nvSpPr>
          <p:spPr>
            <a:xfrm>
              <a:off x="179831" y="8273796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3" name="object 413"/>
            <p:cNvSpPr/>
            <p:nvPr/>
          </p:nvSpPr>
          <p:spPr>
            <a:xfrm>
              <a:off x="179831" y="8276844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4" name="object 414"/>
            <p:cNvSpPr/>
            <p:nvPr/>
          </p:nvSpPr>
          <p:spPr>
            <a:xfrm>
              <a:off x="179831" y="8279892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5" name="object 415"/>
            <p:cNvSpPr/>
            <p:nvPr/>
          </p:nvSpPr>
          <p:spPr>
            <a:xfrm>
              <a:off x="179831" y="8282940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6" name="object 416"/>
            <p:cNvSpPr/>
            <p:nvPr/>
          </p:nvSpPr>
          <p:spPr>
            <a:xfrm>
              <a:off x="179831" y="8285988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7" name="object 417"/>
            <p:cNvSpPr/>
            <p:nvPr/>
          </p:nvSpPr>
          <p:spPr>
            <a:xfrm>
              <a:off x="179831" y="8289036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8" name="object 418"/>
            <p:cNvSpPr/>
            <p:nvPr/>
          </p:nvSpPr>
          <p:spPr>
            <a:xfrm>
              <a:off x="179831" y="8292084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9" name="object 419"/>
            <p:cNvSpPr/>
            <p:nvPr/>
          </p:nvSpPr>
          <p:spPr>
            <a:xfrm>
              <a:off x="179831" y="8295131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0" name="object 420"/>
            <p:cNvSpPr/>
            <p:nvPr/>
          </p:nvSpPr>
          <p:spPr>
            <a:xfrm>
              <a:off x="179831" y="8298180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1" name="object 421"/>
            <p:cNvSpPr/>
            <p:nvPr/>
          </p:nvSpPr>
          <p:spPr>
            <a:xfrm>
              <a:off x="179831" y="8301228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2" name="object 422"/>
            <p:cNvSpPr/>
            <p:nvPr/>
          </p:nvSpPr>
          <p:spPr>
            <a:xfrm>
              <a:off x="179831" y="8304276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3" name="object 423"/>
            <p:cNvSpPr/>
            <p:nvPr/>
          </p:nvSpPr>
          <p:spPr>
            <a:xfrm>
              <a:off x="179831" y="8307324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4" name="object 424"/>
            <p:cNvSpPr/>
            <p:nvPr/>
          </p:nvSpPr>
          <p:spPr>
            <a:xfrm>
              <a:off x="179831" y="8310372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5" name="object 425"/>
            <p:cNvSpPr/>
            <p:nvPr/>
          </p:nvSpPr>
          <p:spPr>
            <a:xfrm>
              <a:off x="179831" y="8313420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6" name="object 426"/>
            <p:cNvSpPr/>
            <p:nvPr/>
          </p:nvSpPr>
          <p:spPr>
            <a:xfrm>
              <a:off x="179831" y="8316468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7" name="object 427"/>
            <p:cNvSpPr/>
            <p:nvPr/>
          </p:nvSpPr>
          <p:spPr>
            <a:xfrm>
              <a:off x="179831" y="8319516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8" name="object 428"/>
            <p:cNvSpPr/>
            <p:nvPr/>
          </p:nvSpPr>
          <p:spPr>
            <a:xfrm>
              <a:off x="179831" y="8322564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9" name="object 429"/>
            <p:cNvSpPr/>
            <p:nvPr/>
          </p:nvSpPr>
          <p:spPr>
            <a:xfrm>
              <a:off x="179831" y="8325612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0" name="object 430"/>
            <p:cNvSpPr/>
            <p:nvPr/>
          </p:nvSpPr>
          <p:spPr>
            <a:xfrm>
              <a:off x="179831" y="8328660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1" name="object 431"/>
            <p:cNvSpPr/>
            <p:nvPr/>
          </p:nvSpPr>
          <p:spPr>
            <a:xfrm>
              <a:off x="179831" y="8331708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2" name="object 432"/>
            <p:cNvSpPr/>
            <p:nvPr/>
          </p:nvSpPr>
          <p:spPr>
            <a:xfrm>
              <a:off x="179831" y="8334756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3" name="object 433"/>
            <p:cNvSpPr/>
            <p:nvPr/>
          </p:nvSpPr>
          <p:spPr>
            <a:xfrm>
              <a:off x="179831" y="8337804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4" name="object 434"/>
            <p:cNvSpPr/>
            <p:nvPr/>
          </p:nvSpPr>
          <p:spPr>
            <a:xfrm>
              <a:off x="179831" y="8340852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5" name="object 435"/>
            <p:cNvSpPr/>
            <p:nvPr/>
          </p:nvSpPr>
          <p:spPr>
            <a:xfrm>
              <a:off x="179831" y="8343900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6" name="object 436"/>
            <p:cNvSpPr/>
            <p:nvPr/>
          </p:nvSpPr>
          <p:spPr>
            <a:xfrm>
              <a:off x="179831" y="8346948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7" name="object 437"/>
            <p:cNvSpPr/>
            <p:nvPr/>
          </p:nvSpPr>
          <p:spPr>
            <a:xfrm>
              <a:off x="179831" y="8349996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8" name="object 438"/>
            <p:cNvSpPr/>
            <p:nvPr/>
          </p:nvSpPr>
          <p:spPr>
            <a:xfrm>
              <a:off x="179831" y="8353044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9" name="object 439"/>
            <p:cNvSpPr/>
            <p:nvPr/>
          </p:nvSpPr>
          <p:spPr>
            <a:xfrm>
              <a:off x="179831" y="8356092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0" name="object 440"/>
            <p:cNvSpPr/>
            <p:nvPr/>
          </p:nvSpPr>
          <p:spPr>
            <a:xfrm>
              <a:off x="179831" y="8359140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1" name="object 441"/>
            <p:cNvSpPr/>
            <p:nvPr/>
          </p:nvSpPr>
          <p:spPr>
            <a:xfrm>
              <a:off x="179831" y="8362188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2" name="object 442"/>
            <p:cNvSpPr/>
            <p:nvPr/>
          </p:nvSpPr>
          <p:spPr>
            <a:xfrm>
              <a:off x="179831" y="8365236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19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3" name="object 443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37031" y="8327136"/>
              <a:ext cx="45720" cy="51816"/>
            </a:xfrm>
            <a:prstGeom prst="rect">
              <a:avLst/>
            </a:prstGeom>
          </p:spPr>
        </p:pic>
        <p:sp>
          <p:nvSpPr>
            <p:cNvPr id="444" name="object 444"/>
            <p:cNvSpPr/>
            <p:nvPr/>
          </p:nvSpPr>
          <p:spPr>
            <a:xfrm>
              <a:off x="86868" y="7773923"/>
              <a:ext cx="957580" cy="498475"/>
            </a:xfrm>
            <a:custGeom>
              <a:avLst/>
              <a:gdLst/>
              <a:ahLst/>
              <a:cxnLst/>
              <a:rect l="l" t="t" r="r" b="b"/>
              <a:pathLst>
                <a:path w="957580" h="498475">
                  <a:moveTo>
                    <a:pt x="957072" y="498348"/>
                  </a:moveTo>
                  <a:lnTo>
                    <a:pt x="0" y="498348"/>
                  </a:lnTo>
                  <a:lnTo>
                    <a:pt x="0" y="0"/>
                  </a:lnTo>
                  <a:lnTo>
                    <a:pt x="957072" y="0"/>
                  </a:lnTo>
                  <a:lnTo>
                    <a:pt x="957072" y="6096"/>
                  </a:lnTo>
                  <a:lnTo>
                    <a:pt x="12192" y="6096"/>
                  </a:lnTo>
                  <a:lnTo>
                    <a:pt x="6096" y="12192"/>
                  </a:lnTo>
                  <a:lnTo>
                    <a:pt x="12192" y="12192"/>
                  </a:lnTo>
                  <a:lnTo>
                    <a:pt x="12192" y="486156"/>
                  </a:lnTo>
                  <a:lnTo>
                    <a:pt x="6096" y="486156"/>
                  </a:lnTo>
                  <a:lnTo>
                    <a:pt x="12192" y="492252"/>
                  </a:lnTo>
                  <a:lnTo>
                    <a:pt x="957072" y="492252"/>
                  </a:lnTo>
                  <a:lnTo>
                    <a:pt x="957072" y="498348"/>
                  </a:lnTo>
                  <a:close/>
                </a:path>
                <a:path w="957580" h="498475">
                  <a:moveTo>
                    <a:pt x="12192" y="12192"/>
                  </a:moveTo>
                  <a:lnTo>
                    <a:pt x="6096" y="12192"/>
                  </a:lnTo>
                  <a:lnTo>
                    <a:pt x="12192" y="6096"/>
                  </a:lnTo>
                  <a:lnTo>
                    <a:pt x="12192" y="12192"/>
                  </a:lnTo>
                  <a:close/>
                </a:path>
                <a:path w="957580" h="498475">
                  <a:moveTo>
                    <a:pt x="944879" y="12192"/>
                  </a:moveTo>
                  <a:lnTo>
                    <a:pt x="12192" y="12192"/>
                  </a:lnTo>
                  <a:lnTo>
                    <a:pt x="12192" y="6096"/>
                  </a:lnTo>
                  <a:lnTo>
                    <a:pt x="944879" y="6096"/>
                  </a:lnTo>
                  <a:lnTo>
                    <a:pt x="944879" y="12192"/>
                  </a:lnTo>
                  <a:close/>
                </a:path>
                <a:path w="957580" h="498475">
                  <a:moveTo>
                    <a:pt x="944879" y="492252"/>
                  </a:moveTo>
                  <a:lnTo>
                    <a:pt x="944879" y="6096"/>
                  </a:lnTo>
                  <a:lnTo>
                    <a:pt x="950975" y="12192"/>
                  </a:lnTo>
                  <a:lnTo>
                    <a:pt x="957072" y="12192"/>
                  </a:lnTo>
                  <a:lnTo>
                    <a:pt x="957072" y="486156"/>
                  </a:lnTo>
                  <a:lnTo>
                    <a:pt x="950975" y="486156"/>
                  </a:lnTo>
                  <a:lnTo>
                    <a:pt x="944879" y="492252"/>
                  </a:lnTo>
                  <a:close/>
                </a:path>
                <a:path w="957580" h="498475">
                  <a:moveTo>
                    <a:pt x="957072" y="12192"/>
                  </a:moveTo>
                  <a:lnTo>
                    <a:pt x="950975" y="12192"/>
                  </a:lnTo>
                  <a:lnTo>
                    <a:pt x="944879" y="6096"/>
                  </a:lnTo>
                  <a:lnTo>
                    <a:pt x="957072" y="6096"/>
                  </a:lnTo>
                  <a:lnTo>
                    <a:pt x="957072" y="12192"/>
                  </a:lnTo>
                  <a:close/>
                </a:path>
                <a:path w="957580" h="498475">
                  <a:moveTo>
                    <a:pt x="12192" y="492252"/>
                  </a:moveTo>
                  <a:lnTo>
                    <a:pt x="6096" y="486156"/>
                  </a:lnTo>
                  <a:lnTo>
                    <a:pt x="12192" y="486156"/>
                  </a:lnTo>
                  <a:lnTo>
                    <a:pt x="12192" y="492252"/>
                  </a:lnTo>
                  <a:close/>
                </a:path>
                <a:path w="957580" h="498475">
                  <a:moveTo>
                    <a:pt x="944879" y="492252"/>
                  </a:moveTo>
                  <a:lnTo>
                    <a:pt x="12192" y="492252"/>
                  </a:lnTo>
                  <a:lnTo>
                    <a:pt x="12192" y="486156"/>
                  </a:lnTo>
                  <a:lnTo>
                    <a:pt x="944879" y="486156"/>
                  </a:lnTo>
                  <a:lnTo>
                    <a:pt x="944879" y="492252"/>
                  </a:lnTo>
                  <a:close/>
                </a:path>
                <a:path w="957580" h="498475">
                  <a:moveTo>
                    <a:pt x="957072" y="492252"/>
                  </a:moveTo>
                  <a:lnTo>
                    <a:pt x="944879" y="492252"/>
                  </a:lnTo>
                  <a:lnTo>
                    <a:pt x="950975" y="486156"/>
                  </a:lnTo>
                  <a:lnTo>
                    <a:pt x="957072" y="486156"/>
                  </a:lnTo>
                  <a:lnTo>
                    <a:pt x="957072" y="49225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5" name="object 445"/>
          <p:cNvSpPr txBox="1"/>
          <p:nvPr/>
        </p:nvSpPr>
        <p:spPr>
          <a:xfrm>
            <a:off x="365246" y="7724552"/>
            <a:ext cx="401320" cy="1390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750" spc="-75" dirty="0">
                <a:latin typeface="Verdana"/>
                <a:cs typeface="Verdana"/>
              </a:rPr>
              <a:t>UHL2412</a:t>
            </a:r>
            <a:endParaRPr sz="750">
              <a:latin typeface="Verdana"/>
              <a:cs typeface="Verdana"/>
            </a:endParaRPr>
          </a:p>
        </p:txBody>
      </p:sp>
      <p:sp>
        <p:nvSpPr>
          <p:cNvPr id="446" name="object 446"/>
          <p:cNvSpPr txBox="1"/>
          <p:nvPr/>
        </p:nvSpPr>
        <p:spPr>
          <a:xfrm>
            <a:off x="208291" y="7837297"/>
            <a:ext cx="711835" cy="478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35" algn="ctr">
              <a:lnSpc>
                <a:spcPct val="99100"/>
              </a:lnSpc>
              <a:spcBef>
                <a:spcPts val="100"/>
              </a:spcBef>
            </a:pPr>
            <a:r>
              <a:rPr sz="750" spc="-85" dirty="0">
                <a:latin typeface="Verdana"/>
                <a:cs typeface="Verdana"/>
              </a:rPr>
              <a:t>E</a:t>
            </a:r>
            <a:r>
              <a:rPr sz="750" spc="-20" dirty="0">
                <a:latin typeface="Verdana"/>
                <a:cs typeface="Verdana"/>
              </a:rPr>
              <a:t>n</a:t>
            </a:r>
            <a:r>
              <a:rPr sz="750" spc="25" dirty="0">
                <a:latin typeface="Verdana"/>
                <a:cs typeface="Verdana"/>
              </a:rPr>
              <a:t>g</a:t>
            </a:r>
            <a:r>
              <a:rPr sz="750" spc="-40" dirty="0">
                <a:latin typeface="Verdana"/>
                <a:cs typeface="Verdana"/>
              </a:rPr>
              <a:t>l</a:t>
            </a:r>
            <a:r>
              <a:rPr sz="750" spc="-70" dirty="0">
                <a:latin typeface="Verdana"/>
                <a:cs typeface="Verdana"/>
              </a:rPr>
              <a:t>i</a:t>
            </a:r>
            <a:r>
              <a:rPr sz="750" spc="-105" dirty="0">
                <a:latin typeface="Verdana"/>
                <a:cs typeface="Verdana"/>
              </a:rPr>
              <a:t>s</a:t>
            </a:r>
            <a:r>
              <a:rPr sz="750" spc="-25" dirty="0">
                <a:latin typeface="Verdana"/>
                <a:cs typeface="Verdana"/>
              </a:rPr>
              <a:t>h</a:t>
            </a:r>
            <a:r>
              <a:rPr sz="750" spc="-75" dirty="0">
                <a:latin typeface="Verdana"/>
                <a:cs typeface="Verdana"/>
              </a:rPr>
              <a:t> </a:t>
            </a:r>
            <a:r>
              <a:rPr sz="750" spc="-80" dirty="0">
                <a:latin typeface="Verdana"/>
                <a:cs typeface="Verdana"/>
              </a:rPr>
              <a:t>F</a:t>
            </a:r>
            <a:r>
              <a:rPr sz="750" spc="40" dirty="0">
                <a:latin typeface="Verdana"/>
                <a:cs typeface="Verdana"/>
              </a:rPr>
              <a:t>o</a:t>
            </a:r>
            <a:r>
              <a:rPr sz="750" spc="-85" dirty="0">
                <a:latin typeface="Verdana"/>
                <a:cs typeface="Verdana"/>
              </a:rPr>
              <a:t>r  </a:t>
            </a:r>
            <a:r>
              <a:rPr sz="750" spc="25" dirty="0">
                <a:latin typeface="Verdana"/>
                <a:cs typeface="Verdana"/>
              </a:rPr>
              <a:t>Academic </a:t>
            </a:r>
            <a:r>
              <a:rPr sz="750" spc="30" dirty="0">
                <a:latin typeface="Verdana"/>
                <a:cs typeface="Verdana"/>
              </a:rPr>
              <a:t> </a:t>
            </a:r>
            <a:r>
              <a:rPr sz="750" spc="75" dirty="0">
                <a:latin typeface="Verdana"/>
                <a:cs typeface="Verdana"/>
              </a:rPr>
              <a:t>C</a:t>
            </a:r>
            <a:r>
              <a:rPr sz="750" spc="30" dirty="0">
                <a:latin typeface="Verdana"/>
                <a:cs typeface="Verdana"/>
              </a:rPr>
              <a:t>o</a:t>
            </a:r>
            <a:r>
              <a:rPr sz="750" spc="-45" dirty="0">
                <a:latin typeface="Verdana"/>
                <a:cs typeface="Verdana"/>
              </a:rPr>
              <a:t>m</a:t>
            </a:r>
            <a:r>
              <a:rPr sz="750" spc="-35" dirty="0">
                <a:latin typeface="Verdana"/>
                <a:cs typeface="Verdana"/>
              </a:rPr>
              <a:t>m</a:t>
            </a:r>
            <a:r>
              <a:rPr sz="750" spc="-25" dirty="0">
                <a:latin typeface="Verdana"/>
                <a:cs typeface="Verdana"/>
              </a:rPr>
              <a:t>un</a:t>
            </a:r>
            <a:r>
              <a:rPr sz="750" spc="-65" dirty="0">
                <a:latin typeface="Verdana"/>
                <a:cs typeface="Verdana"/>
              </a:rPr>
              <a:t>i</a:t>
            </a:r>
            <a:r>
              <a:rPr sz="750" spc="80" dirty="0">
                <a:latin typeface="Verdana"/>
                <a:cs typeface="Verdana"/>
              </a:rPr>
              <a:t>c</a:t>
            </a:r>
            <a:r>
              <a:rPr sz="750" spc="50" dirty="0">
                <a:latin typeface="Verdana"/>
                <a:cs typeface="Verdana"/>
              </a:rPr>
              <a:t>a</a:t>
            </a:r>
            <a:r>
              <a:rPr sz="750" spc="-45" dirty="0">
                <a:latin typeface="Verdana"/>
                <a:cs typeface="Verdana"/>
              </a:rPr>
              <a:t>t</a:t>
            </a:r>
            <a:r>
              <a:rPr sz="750" spc="-70" dirty="0">
                <a:latin typeface="Verdana"/>
                <a:cs typeface="Verdana"/>
              </a:rPr>
              <a:t>i</a:t>
            </a:r>
            <a:r>
              <a:rPr sz="750" spc="20" dirty="0">
                <a:latin typeface="Verdana"/>
                <a:cs typeface="Verdana"/>
              </a:rPr>
              <a:t>o  </a:t>
            </a:r>
            <a:r>
              <a:rPr sz="750" spc="-25" dirty="0">
                <a:latin typeface="Verdana"/>
                <a:cs typeface="Verdana"/>
              </a:rPr>
              <a:t>n</a:t>
            </a:r>
            <a:endParaRPr sz="750">
              <a:latin typeface="Verdana"/>
              <a:cs typeface="Verdana"/>
            </a:endParaRPr>
          </a:p>
        </p:txBody>
      </p:sp>
      <p:grpSp>
        <p:nvGrpSpPr>
          <p:cNvPr id="447" name="object 447"/>
          <p:cNvGrpSpPr/>
          <p:nvPr/>
        </p:nvGrpSpPr>
        <p:grpSpPr>
          <a:xfrm>
            <a:off x="73152" y="5344667"/>
            <a:ext cx="1051560" cy="593090"/>
            <a:chOff x="73152" y="5344667"/>
            <a:chExt cx="1051560" cy="593090"/>
          </a:xfrm>
        </p:grpSpPr>
        <p:sp>
          <p:nvSpPr>
            <p:cNvPr id="448" name="object 448"/>
            <p:cNvSpPr/>
            <p:nvPr/>
          </p:nvSpPr>
          <p:spPr>
            <a:xfrm>
              <a:off x="1024115" y="5437632"/>
              <a:ext cx="100965" cy="216535"/>
            </a:xfrm>
            <a:custGeom>
              <a:avLst/>
              <a:gdLst/>
              <a:ahLst/>
              <a:cxnLst/>
              <a:rect l="l" t="t" r="r" b="b"/>
              <a:pathLst>
                <a:path w="100965" h="216535">
                  <a:moveTo>
                    <a:pt x="100596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16408"/>
                  </a:lnTo>
                  <a:lnTo>
                    <a:pt x="100596" y="216408"/>
                  </a:lnTo>
                  <a:lnTo>
                    <a:pt x="100596" y="3048"/>
                  </a:lnTo>
                  <a:lnTo>
                    <a:pt x="100596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9" name="object 449"/>
            <p:cNvSpPr/>
            <p:nvPr/>
          </p:nvSpPr>
          <p:spPr>
            <a:xfrm>
              <a:off x="1024115" y="5650992"/>
              <a:ext cx="100965" cy="186055"/>
            </a:xfrm>
            <a:custGeom>
              <a:avLst/>
              <a:gdLst/>
              <a:ahLst/>
              <a:cxnLst/>
              <a:rect l="l" t="t" r="r" b="b"/>
              <a:pathLst>
                <a:path w="100965" h="186054">
                  <a:moveTo>
                    <a:pt x="100596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185928"/>
                  </a:lnTo>
                  <a:lnTo>
                    <a:pt x="100596" y="185928"/>
                  </a:lnTo>
                  <a:lnTo>
                    <a:pt x="100596" y="3048"/>
                  </a:lnTo>
                  <a:lnTo>
                    <a:pt x="100596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50" name="object 45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7640" y="5836919"/>
              <a:ext cx="957072" cy="100583"/>
            </a:xfrm>
            <a:prstGeom prst="rect">
              <a:avLst/>
            </a:prstGeom>
          </p:spPr>
        </p:pic>
        <p:sp>
          <p:nvSpPr>
            <p:cNvPr id="451" name="object 451"/>
            <p:cNvSpPr/>
            <p:nvPr/>
          </p:nvSpPr>
          <p:spPr>
            <a:xfrm>
              <a:off x="73152" y="5344667"/>
              <a:ext cx="957580" cy="498475"/>
            </a:xfrm>
            <a:custGeom>
              <a:avLst/>
              <a:gdLst/>
              <a:ahLst/>
              <a:cxnLst/>
              <a:rect l="l" t="t" r="r" b="b"/>
              <a:pathLst>
                <a:path w="957580" h="498475">
                  <a:moveTo>
                    <a:pt x="957072" y="498348"/>
                  </a:moveTo>
                  <a:lnTo>
                    <a:pt x="0" y="498348"/>
                  </a:lnTo>
                  <a:lnTo>
                    <a:pt x="0" y="0"/>
                  </a:lnTo>
                  <a:lnTo>
                    <a:pt x="957072" y="0"/>
                  </a:lnTo>
                  <a:lnTo>
                    <a:pt x="957072" y="6096"/>
                  </a:lnTo>
                  <a:lnTo>
                    <a:pt x="12192" y="6096"/>
                  </a:lnTo>
                  <a:lnTo>
                    <a:pt x="6096" y="12192"/>
                  </a:lnTo>
                  <a:lnTo>
                    <a:pt x="12192" y="12192"/>
                  </a:lnTo>
                  <a:lnTo>
                    <a:pt x="12192" y="486156"/>
                  </a:lnTo>
                  <a:lnTo>
                    <a:pt x="6096" y="486156"/>
                  </a:lnTo>
                  <a:lnTo>
                    <a:pt x="12192" y="492252"/>
                  </a:lnTo>
                  <a:lnTo>
                    <a:pt x="957072" y="492252"/>
                  </a:lnTo>
                  <a:lnTo>
                    <a:pt x="957072" y="498348"/>
                  </a:lnTo>
                  <a:close/>
                </a:path>
                <a:path w="957580" h="498475">
                  <a:moveTo>
                    <a:pt x="12192" y="12192"/>
                  </a:moveTo>
                  <a:lnTo>
                    <a:pt x="6096" y="12192"/>
                  </a:lnTo>
                  <a:lnTo>
                    <a:pt x="12192" y="6096"/>
                  </a:lnTo>
                  <a:lnTo>
                    <a:pt x="12192" y="12192"/>
                  </a:lnTo>
                  <a:close/>
                </a:path>
                <a:path w="957580" h="498475">
                  <a:moveTo>
                    <a:pt x="944879" y="12192"/>
                  </a:moveTo>
                  <a:lnTo>
                    <a:pt x="12192" y="12192"/>
                  </a:lnTo>
                  <a:lnTo>
                    <a:pt x="12192" y="6096"/>
                  </a:lnTo>
                  <a:lnTo>
                    <a:pt x="944879" y="6096"/>
                  </a:lnTo>
                  <a:lnTo>
                    <a:pt x="944879" y="12192"/>
                  </a:lnTo>
                  <a:close/>
                </a:path>
                <a:path w="957580" h="498475">
                  <a:moveTo>
                    <a:pt x="944879" y="492252"/>
                  </a:moveTo>
                  <a:lnTo>
                    <a:pt x="944879" y="6096"/>
                  </a:lnTo>
                  <a:lnTo>
                    <a:pt x="950975" y="12192"/>
                  </a:lnTo>
                  <a:lnTo>
                    <a:pt x="957072" y="12192"/>
                  </a:lnTo>
                  <a:lnTo>
                    <a:pt x="957072" y="486156"/>
                  </a:lnTo>
                  <a:lnTo>
                    <a:pt x="950975" y="486156"/>
                  </a:lnTo>
                  <a:lnTo>
                    <a:pt x="944879" y="492252"/>
                  </a:lnTo>
                  <a:close/>
                </a:path>
                <a:path w="957580" h="498475">
                  <a:moveTo>
                    <a:pt x="957072" y="12192"/>
                  </a:moveTo>
                  <a:lnTo>
                    <a:pt x="950975" y="12192"/>
                  </a:lnTo>
                  <a:lnTo>
                    <a:pt x="944879" y="6096"/>
                  </a:lnTo>
                  <a:lnTo>
                    <a:pt x="957072" y="6096"/>
                  </a:lnTo>
                  <a:lnTo>
                    <a:pt x="957072" y="12192"/>
                  </a:lnTo>
                  <a:close/>
                </a:path>
                <a:path w="957580" h="498475">
                  <a:moveTo>
                    <a:pt x="12192" y="492252"/>
                  </a:moveTo>
                  <a:lnTo>
                    <a:pt x="6096" y="486156"/>
                  </a:lnTo>
                  <a:lnTo>
                    <a:pt x="12192" y="486156"/>
                  </a:lnTo>
                  <a:lnTo>
                    <a:pt x="12192" y="492252"/>
                  </a:lnTo>
                  <a:close/>
                </a:path>
                <a:path w="957580" h="498475">
                  <a:moveTo>
                    <a:pt x="944879" y="492252"/>
                  </a:moveTo>
                  <a:lnTo>
                    <a:pt x="12192" y="492252"/>
                  </a:lnTo>
                  <a:lnTo>
                    <a:pt x="12192" y="486156"/>
                  </a:lnTo>
                  <a:lnTo>
                    <a:pt x="944879" y="486156"/>
                  </a:lnTo>
                  <a:lnTo>
                    <a:pt x="944879" y="492252"/>
                  </a:lnTo>
                  <a:close/>
                </a:path>
                <a:path w="957580" h="498475">
                  <a:moveTo>
                    <a:pt x="957072" y="492252"/>
                  </a:moveTo>
                  <a:lnTo>
                    <a:pt x="944879" y="492252"/>
                  </a:lnTo>
                  <a:lnTo>
                    <a:pt x="950975" y="486156"/>
                  </a:lnTo>
                  <a:lnTo>
                    <a:pt x="957072" y="486156"/>
                  </a:lnTo>
                  <a:lnTo>
                    <a:pt x="957072" y="49225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2" name="object 452"/>
          <p:cNvSpPr txBox="1"/>
          <p:nvPr/>
        </p:nvSpPr>
        <p:spPr>
          <a:xfrm>
            <a:off x="333228" y="5408090"/>
            <a:ext cx="434340" cy="3644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894"/>
              </a:lnSpc>
              <a:spcBef>
                <a:spcPts val="90"/>
              </a:spcBef>
            </a:pPr>
            <a:r>
              <a:rPr sz="750" spc="-90" dirty="0">
                <a:latin typeface="Verdana"/>
                <a:cs typeface="Verdana"/>
              </a:rPr>
              <a:t>B</a:t>
            </a:r>
            <a:r>
              <a:rPr sz="750" spc="-85" dirty="0">
                <a:latin typeface="Verdana"/>
                <a:cs typeface="Verdana"/>
              </a:rPr>
              <a:t>U</a:t>
            </a:r>
            <a:r>
              <a:rPr sz="750" spc="50" dirty="0">
                <a:latin typeface="Verdana"/>
                <a:cs typeface="Verdana"/>
              </a:rPr>
              <a:t>M</a:t>
            </a:r>
            <a:r>
              <a:rPr sz="750" spc="-70" dirty="0">
                <a:latin typeface="Verdana"/>
                <a:cs typeface="Verdana"/>
              </a:rPr>
              <a:t>21</a:t>
            </a:r>
            <a:r>
              <a:rPr sz="750" spc="-80" dirty="0">
                <a:latin typeface="Verdana"/>
                <a:cs typeface="Verdana"/>
              </a:rPr>
              <a:t>2</a:t>
            </a:r>
            <a:r>
              <a:rPr sz="750" spc="-65" dirty="0">
                <a:latin typeface="Verdana"/>
                <a:cs typeface="Verdana"/>
              </a:rPr>
              <a:t>3</a:t>
            </a:r>
            <a:endParaRPr sz="750">
              <a:latin typeface="Verdana"/>
              <a:cs typeface="Verdana"/>
            </a:endParaRPr>
          </a:p>
          <a:p>
            <a:pPr marL="18415" marR="10795" indent="17780">
              <a:lnSpc>
                <a:spcPts val="890"/>
              </a:lnSpc>
              <a:spcBef>
                <a:spcPts val="35"/>
              </a:spcBef>
            </a:pPr>
            <a:r>
              <a:rPr sz="750" dirty="0">
                <a:latin typeface="Verdana"/>
                <a:cs typeface="Verdana"/>
              </a:rPr>
              <a:t>Applied </a:t>
            </a:r>
            <a:r>
              <a:rPr sz="750" spc="-250" dirty="0">
                <a:latin typeface="Verdana"/>
                <a:cs typeface="Verdana"/>
              </a:rPr>
              <a:t> </a:t>
            </a:r>
            <a:r>
              <a:rPr sz="750" spc="75" dirty="0">
                <a:latin typeface="Verdana"/>
                <a:cs typeface="Verdana"/>
              </a:rPr>
              <a:t>C</a:t>
            </a:r>
            <a:r>
              <a:rPr sz="750" spc="45" dirty="0">
                <a:latin typeface="Verdana"/>
                <a:cs typeface="Verdana"/>
              </a:rPr>
              <a:t>a</a:t>
            </a:r>
            <a:r>
              <a:rPr sz="750" spc="-40" dirty="0">
                <a:latin typeface="Verdana"/>
                <a:cs typeface="Verdana"/>
              </a:rPr>
              <a:t>l</a:t>
            </a:r>
            <a:r>
              <a:rPr sz="750" spc="80" dirty="0">
                <a:latin typeface="Verdana"/>
                <a:cs typeface="Verdana"/>
              </a:rPr>
              <a:t>c</a:t>
            </a:r>
            <a:r>
              <a:rPr sz="750" spc="-20" dirty="0">
                <a:latin typeface="Verdana"/>
                <a:cs typeface="Verdana"/>
              </a:rPr>
              <a:t>u</a:t>
            </a:r>
            <a:r>
              <a:rPr sz="750" spc="-50" dirty="0">
                <a:latin typeface="Verdana"/>
                <a:cs typeface="Verdana"/>
              </a:rPr>
              <a:t>l</a:t>
            </a:r>
            <a:r>
              <a:rPr sz="750" spc="-20" dirty="0">
                <a:latin typeface="Verdana"/>
                <a:cs typeface="Verdana"/>
              </a:rPr>
              <a:t>u</a:t>
            </a:r>
            <a:r>
              <a:rPr sz="750" spc="-105" dirty="0">
                <a:latin typeface="Verdana"/>
                <a:cs typeface="Verdana"/>
              </a:rPr>
              <a:t>s</a:t>
            </a:r>
            <a:endParaRPr sz="750">
              <a:latin typeface="Verdana"/>
              <a:cs typeface="Verdana"/>
            </a:endParaRPr>
          </a:p>
        </p:txBody>
      </p:sp>
      <p:grpSp>
        <p:nvGrpSpPr>
          <p:cNvPr id="453" name="object 453"/>
          <p:cNvGrpSpPr/>
          <p:nvPr/>
        </p:nvGrpSpPr>
        <p:grpSpPr>
          <a:xfrm>
            <a:off x="2296667" y="4236720"/>
            <a:ext cx="3314700" cy="3630295"/>
            <a:chOff x="2296667" y="4236720"/>
            <a:chExt cx="3314700" cy="3630295"/>
          </a:xfrm>
        </p:grpSpPr>
        <p:sp>
          <p:nvSpPr>
            <p:cNvPr id="454" name="object 454"/>
            <p:cNvSpPr/>
            <p:nvPr/>
          </p:nvSpPr>
          <p:spPr>
            <a:xfrm>
              <a:off x="3249155" y="4331208"/>
              <a:ext cx="100965" cy="216535"/>
            </a:xfrm>
            <a:custGeom>
              <a:avLst/>
              <a:gdLst/>
              <a:ahLst/>
              <a:cxnLst/>
              <a:rect l="l" t="t" r="r" b="b"/>
              <a:pathLst>
                <a:path w="100964" h="216535">
                  <a:moveTo>
                    <a:pt x="100584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16408"/>
                  </a:lnTo>
                  <a:lnTo>
                    <a:pt x="100584" y="216408"/>
                  </a:lnTo>
                  <a:lnTo>
                    <a:pt x="100584" y="3048"/>
                  </a:lnTo>
                  <a:lnTo>
                    <a:pt x="100584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5" name="object 455"/>
            <p:cNvSpPr/>
            <p:nvPr/>
          </p:nvSpPr>
          <p:spPr>
            <a:xfrm>
              <a:off x="2389632" y="4544568"/>
              <a:ext cx="960119" cy="213360"/>
            </a:xfrm>
            <a:custGeom>
              <a:avLst/>
              <a:gdLst/>
              <a:ahLst/>
              <a:cxnLst/>
              <a:rect l="l" t="t" r="r" b="b"/>
              <a:pathLst>
                <a:path w="960120" h="213360">
                  <a:moveTo>
                    <a:pt x="960107" y="210566"/>
                  </a:moveTo>
                  <a:lnTo>
                    <a:pt x="859523" y="210566"/>
                  </a:lnTo>
                  <a:lnTo>
                    <a:pt x="859523" y="211836"/>
                  </a:lnTo>
                  <a:lnTo>
                    <a:pt x="0" y="211836"/>
                  </a:lnTo>
                  <a:lnTo>
                    <a:pt x="0" y="213106"/>
                  </a:lnTo>
                  <a:lnTo>
                    <a:pt x="960107" y="213106"/>
                  </a:lnTo>
                  <a:lnTo>
                    <a:pt x="960107" y="211836"/>
                  </a:lnTo>
                  <a:lnTo>
                    <a:pt x="960107" y="210566"/>
                  </a:lnTo>
                  <a:close/>
                </a:path>
                <a:path w="960120" h="213360">
                  <a:moveTo>
                    <a:pt x="960107" y="0"/>
                  </a:moveTo>
                  <a:lnTo>
                    <a:pt x="859523" y="0"/>
                  </a:lnTo>
                  <a:lnTo>
                    <a:pt x="859523" y="3048"/>
                  </a:lnTo>
                  <a:lnTo>
                    <a:pt x="859523" y="6096"/>
                  </a:lnTo>
                  <a:lnTo>
                    <a:pt x="859523" y="210312"/>
                  </a:lnTo>
                  <a:lnTo>
                    <a:pt x="960107" y="210312"/>
                  </a:lnTo>
                  <a:lnTo>
                    <a:pt x="960107" y="3048"/>
                  </a:lnTo>
                  <a:lnTo>
                    <a:pt x="960107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6" name="object 456"/>
            <p:cNvSpPr/>
            <p:nvPr/>
          </p:nvSpPr>
          <p:spPr>
            <a:xfrm>
              <a:off x="3249167" y="4755134"/>
              <a:ext cx="100965" cy="1270"/>
            </a:xfrm>
            <a:custGeom>
              <a:avLst/>
              <a:gdLst/>
              <a:ahLst/>
              <a:cxnLst/>
              <a:rect l="l" t="t" r="r" b="b"/>
              <a:pathLst>
                <a:path w="100964" h="1270">
                  <a:moveTo>
                    <a:pt x="0" y="1269"/>
                  </a:moveTo>
                  <a:lnTo>
                    <a:pt x="100584" y="1269"/>
                  </a:lnTo>
                  <a:lnTo>
                    <a:pt x="100584" y="0"/>
                  </a:lnTo>
                  <a:lnTo>
                    <a:pt x="0" y="0"/>
                  </a:lnTo>
                  <a:lnTo>
                    <a:pt x="0" y="1269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57" name="object 457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389632" y="4690872"/>
              <a:ext cx="960119" cy="167639"/>
            </a:xfrm>
            <a:prstGeom prst="rect">
              <a:avLst/>
            </a:prstGeom>
          </p:spPr>
        </p:pic>
        <p:pic>
          <p:nvPicPr>
            <p:cNvPr id="458" name="object 458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557272" y="4756404"/>
              <a:ext cx="676655" cy="4572"/>
            </a:xfrm>
            <a:prstGeom prst="rect">
              <a:avLst/>
            </a:prstGeom>
          </p:spPr>
        </p:pic>
        <p:sp>
          <p:nvSpPr>
            <p:cNvPr id="459" name="object 459"/>
            <p:cNvSpPr/>
            <p:nvPr/>
          </p:nvSpPr>
          <p:spPr>
            <a:xfrm>
              <a:off x="2304287" y="4244340"/>
              <a:ext cx="944880" cy="512445"/>
            </a:xfrm>
            <a:custGeom>
              <a:avLst/>
              <a:gdLst/>
              <a:ahLst/>
              <a:cxnLst/>
              <a:rect l="l" t="t" r="r" b="b"/>
              <a:pathLst>
                <a:path w="944880" h="512445">
                  <a:moveTo>
                    <a:pt x="944879" y="512063"/>
                  </a:moveTo>
                  <a:lnTo>
                    <a:pt x="0" y="512063"/>
                  </a:lnTo>
                  <a:lnTo>
                    <a:pt x="0" y="0"/>
                  </a:lnTo>
                  <a:lnTo>
                    <a:pt x="944879" y="0"/>
                  </a:lnTo>
                  <a:lnTo>
                    <a:pt x="944879" y="512063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0" name="object 460"/>
            <p:cNvSpPr/>
            <p:nvPr/>
          </p:nvSpPr>
          <p:spPr>
            <a:xfrm>
              <a:off x="2296667" y="4236720"/>
              <a:ext cx="960119" cy="527685"/>
            </a:xfrm>
            <a:custGeom>
              <a:avLst/>
              <a:gdLst/>
              <a:ahLst/>
              <a:cxnLst/>
              <a:rect l="l" t="t" r="r" b="b"/>
              <a:pathLst>
                <a:path w="960120" h="527685">
                  <a:moveTo>
                    <a:pt x="960120" y="527304"/>
                  </a:moveTo>
                  <a:lnTo>
                    <a:pt x="0" y="527304"/>
                  </a:lnTo>
                  <a:lnTo>
                    <a:pt x="0" y="0"/>
                  </a:lnTo>
                  <a:lnTo>
                    <a:pt x="960120" y="0"/>
                  </a:lnTo>
                  <a:lnTo>
                    <a:pt x="960120" y="7620"/>
                  </a:lnTo>
                  <a:lnTo>
                    <a:pt x="15240" y="7620"/>
                  </a:lnTo>
                  <a:lnTo>
                    <a:pt x="7620" y="15240"/>
                  </a:lnTo>
                  <a:lnTo>
                    <a:pt x="15240" y="15240"/>
                  </a:lnTo>
                  <a:lnTo>
                    <a:pt x="15240" y="510539"/>
                  </a:lnTo>
                  <a:lnTo>
                    <a:pt x="7620" y="510539"/>
                  </a:lnTo>
                  <a:lnTo>
                    <a:pt x="15240" y="519684"/>
                  </a:lnTo>
                  <a:lnTo>
                    <a:pt x="960120" y="519684"/>
                  </a:lnTo>
                  <a:lnTo>
                    <a:pt x="960120" y="527304"/>
                  </a:lnTo>
                  <a:close/>
                </a:path>
                <a:path w="960120" h="527685">
                  <a:moveTo>
                    <a:pt x="15240" y="15240"/>
                  </a:moveTo>
                  <a:lnTo>
                    <a:pt x="7620" y="15240"/>
                  </a:lnTo>
                  <a:lnTo>
                    <a:pt x="15240" y="7620"/>
                  </a:lnTo>
                  <a:lnTo>
                    <a:pt x="15240" y="15240"/>
                  </a:lnTo>
                  <a:close/>
                </a:path>
                <a:path w="960120" h="527685">
                  <a:moveTo>
                    <a:pt x="944879" y="15240"/>
                  </a:moveTo>
                  <a:lnTo>
                    <a:pt x="15240" y="15240"/>
                  </a:lnTo>
                  <a:lnTo>
                    <a:pt x="15240" y="7620"/>
                  </a:lnTo>
                  <a:lnTo>
                    <a:pt x="944879" y="7620"/>
                  </a:lnTo>
                  <a:lnTo>
                    <a:pt x="944879" y="15240"/>
                  </a:lnTo>
                  <a:close/>
                </a:path>
                <a:path w="960120" h="527685">
                  <a:moveTo>
                    <a:pt x="944879" y="519684"/>
                  </a:moveTo>
                  <a:lnTo>
                    <a:pt x="944879" y="7620"/>
                  </a:lnTo>
                  <a:lnTo>
                    <a:pt x="952500" y="15240"/>
                  </a:lnTo>
                  <a:lnTo>
                    <a:pt x="960120" y="15240"/>
                  </a:lnTo>
                  <a:lnTo>
                    <a:pt x="960120" y="510539"/>
                  </a:lnTo>
                  <a:lnTo>
                    <a:pt x="952500" y="510539"/>
                  </a:lnTo>
                  <a:lnTo>
                    <a:pt x="944879" y="519684"/>
                  </a:lnTo>
                  <a:close/>
                </a:path>
                <a:path w="960120" h="527685">
                  <a:moveTo>
                    <a:pt x="960120" y="15240"/>
                  </a:moveTo>
                  <a:lnTo>
                    <a:pt x="952500" y="15240"/>
                  </a:lnTo>
                  <a:lnTo>
                    <a:pt x="944879" y="7620"/>
                  </a:lnTo>
                  <a:lnTo>
                    <a:pt x="960120" y="7620"/>
                  </a:lnTo>
                  <a:lnTo>
                    <a:pt x="960120" y="15240"/>
                  </a:lnTo>
                  <a:close/>
                </a:path>
                <a:path w="960120" h="527685">
                  <a:moveTo>
                    <a:pt x="15240" y="519684"/>
                  </a:moveTo>
                  <a:lnTo>
                    <a:pt x="7620" y="510539"/>
                  </a:lnTo>
                  <a:lnTo>
                    <a:pt x="15240" y="510539"/>
                  </a:lnTo>
                  <a:lnTo>
                    <a:pt x="15240" y="519684"/>
                  </a:lnTo>
                  <a:close/>
                </a:path>
                <a:path w="960120" h="527685">
                  <a:moveTo>
                    <a:pt x="944879" y="519684"/>
                  </a:moveTo>
                  <a:lnTo>
                    <a:pt x="15240" y="519684"/>
                  </a:lnTo>
                  <a:lnTo>
                    <a:pt x="15240" y="510539"/>
                  </a:lnTo>
                  <a:lnTo>
                    <a:pt x="944879" y="510539"/>
                  </a:lnTo>
                  <a:lnTo>
                    <a:pt x="944879" y="519684"/>
                  </a:lnTo>
                  <a:close/>
                </a:path>
                <a:path w="960120" h="527685">
                  <a:moveTo>
                    <a:pt x="960120" y="519684"/>
                  </a:moveTo>
                  <a:lnTo>
                    <a:pt x="944879" y="519684"/>
                  </a:lnTo>
                  <a:lnTo>
                    <a:pt x="952500" y="510539"/>
                  </a:lnTo>
                  <a:lnTo>
                    <a:pt x="960120" y="510539"/>
                  </a:lnTo>
                  <a:lnTo>
                    <a:pt x="960120" y="51968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1" name="object 461"/>
            <p:cNvSpPr/>
            <p:nvPr/>
          </p:nvSpPr>
          <p:spPr>
            <a:xfrm>
              <a:off x="5510771" y="7363968"/>
              <a:ext cx="100965" cy="216535"/>
            </a:xfrm>
            <a:custGeom>
              <a:avLst/>
              <a:gdLst/>
              <a:ahLst/>
              <a:cxnLst/>
              <a:rect l="l" t="t" r="r" b="b"/>
              <a:pathLst>
                <a:path w="100964" h="216534">
                  <a:moveTo>
                    <a:pt x="100584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16408"/>
                  </a:lnTo>
                  <a:lnTo>
                    <a:pt x="100584" y="216408"/>
                  </a:lnTo>
                  <a:lnTo>
                    <a:pt x="100584" y="3048"/>
                  </a:lnTo>
                  <a:lnTo>
                    <a:pt x="100584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2" name="object 462"/>
            <p:cNvSpPr/>
            <p:nvPr/>
          </p:nvSpPr>
          <p:spPr>
            <a:xfrm>
              <a:off x="4693907" y="7577328"/>
              <a:ext cx="917575" cy="191770"/>
            </a:xfrm>
            <a:custGeom>
              <a:avLst/>
              <a:gdLst/>
              <a:ahLst/>
              <a:cxnLst/>
              <a:rect l="l" t="t" r="r" b="b"/>
              <a:pathLst>
                <a:path w="917575" h="191770">
                  <a:moveTo>
                    <a:pt x="917448" y="0"/>
                  </a:moveTo>
                  <a:lnTo>
                    <a:pt x="816864" y="0"/>
                  </a:lnTo>
                  <a:lnTo>
                    <a:pt x="816864" y="3048"/>
                  </a:lnTo>
                  <a:lnTo>
                    <a:pt x="816864" y="6096"/>
                  </a:lnTo>
                  <a:lnTo>
                    <a:pt x="816864" y="190246"/>
                  </a:lnTo>
                  <a:lnTo>
                    <a:pt x="0" y="190246"/>
                  </a:lnTo>
                  <a:lnTo>
                    <a:pt x="0" y="191516"/>
                  </a:lnTo>
                  <a:lnTo>
                    <a:pt x="917448" y="191516"/>
                  </a:lnTo>
                  <a:lnTo>
                    <a:pt x="917448" y="190246"/>
                  </a:lnTo>
                  <a:lnTo>
                    <a:pt x="917448" y="188976"/>
                  </a:lnTo>
                  <a:lnTo>
                    <a:pt x="917448" y="3048"/>
                  </a:lnTo>
                  <a:lnTo>
                    <a:pt x="917448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63" name="object 463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4693919" y="7769352"/>
              <a:ext cx="917448" cy="97535"/>
            </a:xfrm>
            <a:prstGeom prst="rect">
              <a:avLst/>
            </a:prstGeom>
          </p:spPr>
        </p:pic>
        <p:sp>
          <p:nvSpPr>
            <p:cNvPr id="464" name="object 464"/>
            <p:cNvSpPr/>
            <p:nvPr/>
          </p:nvSpPr>
          <p:spPr>
            <a:xfrm>
              <a:off x="4600956" y="7271004"/>
              <a:ext cx="916305" cy="502920"/>
            </a:xfrm>
            <a:custGeom>
              <a:avLst/>
              <a:gdLst/>
              <a:ahLst/>
              <a:cxnLst/>
              <a:rect l="l" t="t" r="r" b="b"/>
              <a:pathLst>
                <a:path w="916304" h="502920">
                  <a:moveTo>
                    <a:pt x="915924" y="502920"/>
                  </a:moveTo>
                  <a:lnTo>
                    <a:pt x="0" y="502920"/>
                  </a:lnTo>
                  <a:lnTo>
                    <a:pt x="0" y="0"/>
                  </a:lnTo>
                  <a:lnTo>
                    <a:pt x="915924" y="0"/>
                  </a:lnTo>
                  <a:lnTo>
                    <a:pt x="915924" y="6096"/>
                  </a:lnTo>
                  <a:lnTo>
                    <a:pt x="12192" y="6096"/>
                  </a:lnTo>
                  <a:lnTo>
                    <a:pt x="6096" y="12192"/>
                  </a:lnTo>
                  <a:lnTo>
                    <a:pt x="12192" y="12192"/>
                  </a:lnTo>
                  <a:lnTo>
                    <a:pt x="12192" y="490728"/>
                  </a:lnTo>
                  <a:lnTo>
                    <a:pt x="6096" y="490728"/>
                  </a:lnTo>
                  <a:lnTo>
                    <a:pt x="12192" y="496824"/>
                  </a:lnTo>
                  <a:lnTo>
                    <a:pt x="915924" y="496824"/>
                  </a:lnTo>
                  <a:lnTo>
                    <a:pt x="915924" y="502920"/>
                  </a:lnTo>
                  <a:close/>
                </a:path>
                <a:path w="916304" h="502920">
                  <a:moveTo>
                    <a:pt x="12192" y="12192"/>
                  </a:moveTo>
                  <a:lnTo>
                    <a:pt x="6096" y="12192"/>
                  </a:lnTo>
                  <a:lnTo>
                    <a:pt x="12192" y="6096"/>
                  </a:lnTo>
                  <a:lnTo>
                    <a:pt x="12192" y="12192"/>
                  </a:lnTo>
                  <a:close/>
                </a:path>
                <a:path w="916304" h="502920">
                  <a:moveTo>
                    <a:pt x="903731" y="12192"/>
                  </a:moveTo>
                  <a:lnTo>
                    <a:pt x="12192" y="12192"/>
                  </a:lnTo>
                  <a:lnTo>
                    <a:pt x="12192" y="6096"/>
                  </a:lnTo>
                  <a:lnTo>
                    <a:pt x="903731" y="6096"/>
                  </a:lnTo>
                  <a:lnTo>
                    <a:pt x="903731" y="12192"/>
                  </a:lnTo>
                  <a:close/>
                </a:path>
                <a:path w="916304" h="502920">
                  <a:moveTo>
                    <a:pt x="903731" y="496824"/>
                  </a:moveTo>
                  <a:lnTo>
                    <a:pt x="903731" y="6096"/>
                  </a:lnTo>
                  <a:lnTo>
                    <a:pt x="909827" y="12192"/>
                  </a:lnTo>
                  <a:lnTo>
                    <a:pt x="915924" y="12192"/>
                  </a:lnTo>
                  <a:lnTo>
                    <a:pt x="915924" y="490728"/>
                  </a:lnTo>
                  <a:lnTo>
                    <a:pt x="909827" y="490728"/>
                  </a:lnTo>
                  <a:lnTo>
                    <a:pt x="903731" y="496824"/>
                  </a:lnTo>
                  <a:close/>
                </a:path>
                <a:path w="916304" h="502920">
                  <a:moveTo>
                    <a:pt x="915924" y="12192"/>
                  </a:moveTo>
                  <a:lnTo>
                    <a:pt x="909827" y="12192"/>
                  </a:lnTo>
                  <a:lnTo>
                    <a:pt x="903731" y="6096"/>
                  </a:lnTo>
                  <a:lnTo>
                    <a:pt x="915924" y="6096"/>
                  </a:lnTo>
                  <a:lnTo>
                    <a:pt x="915924" y="12192"/>
                  </a:lnTo>
                  <a:close/>
                </a:path>
                <a:path w="916304" h="502920">
                  <a:moveTo>
                    <a:pt x="12192" y="496824"/>
                  </a:moveTo>
                  <a:lnTo>
                    <a:pt x="6096" y="490728"/>
                  </a:lnTo>
                  <a:lnTo>
                    <a:pt x="12192" y="490728"/>
                  </a:lnTo>
                  <a:lnTo>
                    <a:pt x="12192" y="496824"/>
                  </a:lnTo>
                  <a:close/>
                </a:path>
                <a:path w="916304" h="502920">
                  <a:moveTo>
                    <a:pt x="903731" y="496824"/>
                  </a:moveTo>
                  <a:lnTo>
                    <a:pt x="12192" y="496824"/>
                  </a:lnTo>
                  <a:lnTo>
                    <a:pt x="12192" y="490728"/>
                  </a:lnTo>
                  <a:lnTo>
                    <a:pt x="903731" y="490728"/>
                  </a:lnTo>
                  <a:lnTo>
                    <a:pt x="903731" y="496824"/>
                  </a:lnTo>
                  <a:close/>
                </a:path>
                <a:path w="916304" h="502920">
                  <a:moveTo>
                    <a:pt x="915924" y="496824"/>
                  </a:moveTo>
                  <a:lnTo>
                    <a:pt x="903731" y="496824"/>
                  </a:lnTo>
                  <a:lnTo>
                    <a:pt x="909827" y="490728"/>
                  </a:lnTo>
                  <a:lnTo>
                    <a:pt x="915924" y="490728"/>
                  </a:lnTo>
                  <a:lnTo>
                    <a:pt x="915924" y="49682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5" name="object 465"/>
          <p:cNvSpPr txBox="1"/>
          <p:nvPr/>
        </p:nvSpPr>
        <p:spPr>
          <a:xfrm>
            <a:off x="2328151" y="4315415"/>
            <a:ext cx="895985" cy="3644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ts val="894"/>
              </a:lnSpc>
              <a:spcBef>
                <a:spcPts val="90"/>
              </a:spcBef>
            </a:pPr>
            <a:r>
              <a:rPr sz="750" spc="-75" dirty="0">
                <a:latin typeface="Verdana"/>
                <a:cs typeface="Verdana"/>
              </a:rPr>
              <a:t>BFF2612</a:t>
            </a:r>
            <a:endParaRPr sz="750">
              <a:latin typeface="Verdana"/>
              <a:cs typeface="Verdana"/>
            </a:endParaRPr>
          </a:p>
          <a:p>
            <a:pPr marL="12700" marR="5080" indent="-34925" algn="ctr">
              <a:lnSpc>
                <a:spcPts val="890"/>
              </a:lnSpc>
              <a:spcBef>
                <a:spcPts val="35"/>
              </a:spcBef>
            </a:pPr>
            <a:r>
              <a:rPr sz="750" spc="75" dirty="0">
                <a:latin typeface="Verdana"/>
                <a:cs typeface="Verdana"/>
              </a:rPr>
              <a:t>C</a:t>
            </a:r>
            <a:r>
              <a:rPr sz="750" spc="30" dirty="0">
                <a:latin typeface="Verdana"/>
                <a:cs typeface="Verdana"/>
              </a:rPr>
              <a:t>o</a:t>
            </a:r>
            <a:r>
              <a:rPr sz="750" spc="-45" dirty="0">
                <a:latin typeface="Verdana"/>
                <a:cs typeface="Verdana"/>
              </a:rPr>
              <a:t>m</a:t>
            </a:r>
            <a:r>
              <a:rPr sz="750" spc="35" dirty="0">
                <a:latin typeface="Verdana"/>
                <a:cs typeface="Verdana"/>
              </a:rPr>
              <a:t>p</a:t>
            </a:r>
            <a:r>
              <a:rPr sz="750" spc="-25" dirty="0">
                <a:latin typeface="Verdana"/>
                <a:cs typeface="Verdana"/>
              </a:rPr>
              <a:t>u</a:t>
            </a:r>
            <a:r>
              <a:rPr sz="750" spc="-45" dirty="0">
                <a:latin typeface="Verdana"/>
                <a:cs typeface="Verdana"/>
              </a:rPr>
              <a:t>t</a:t>
            </a:r>
            <a:r>
              <a:rPr sz="750" spc="35" dirty="0">
                <a:latin typeface="Verdana"/>
                <a:cs typeface="Verdana"/>
              </a:rPr>
              <a:t>e</a:t>
            </a:r>
            <a:r>
              <a:rPr sz="750" spc="-100" dirty="0">
                <a:latin typeface="Verdana"/>
                <a:cs typeface="Verdana"/>
              </a:rPr>
              <a:t>r</a:t>
            </a:r>
            <a:r>
              <a:rPr sz="750" spc="-80" dirty="0">
                <a:latin typeface="Verdana"/>
                <a:cs typeface="Verdana"/>
              </a:rPr>
              <a:t> </a:t>
            </a:r>
            <a:r>
              <a:rPr sz="750" spc="-5" dirty="0">
                <a:latin typeface="Verdana"/>
                <a:cs typeface="Verdana"/>
              </a:rPr>
              <a:t>A</a:t>
            </a:r>
            <a:r>
              <a:rPr sz="750" spc="-70" dirty="0">
                <a:latin typeface="Verdana"/>
                <a:cs typeface="Verdana"/>
              </a:rPr>
              <a:t>i</a:t>
            </a:r>
            <a:r>
              <a:rPr sz="750" spc="35" dirty="0">
                <a:latin typeface="Verdana"/>
                <a:cs typeface="Verdana"/>
              </a:rPr>
              <a:t>d</a:t>
            </a:r>
            <a:r>
              <a:rPr sz="750" spc="40" dirty="0">
                <a:latin typeface="Verdana"/>
                <a:cs typeface="Verdana"/>
              </a:rPr>
              <a:t>e</a:t>
            </a:r>
            <a:r>
              <a:rPr sz="750" spc="30" dirty="0">
                <a:latin typeface="Verdana"/>
                <a:cs typeface="Verdana"/>
              </a:rPr>
              <a:t>d  </a:t>
            </a:r>
            <a:r>
              <a:rPr sz="750" spc="-85" dirty="0">
                <a:latin typeface="Verdana"/>
                <a:cs typeface="Verdana"/>
              </a:rPr>
              <a:t>E</a:t>
            </a:r>
            <a:r>
              <a:rPr sz="750" spc="-20" dirty="0">
                <a:latin typeface="Verdana"/>
                <a:cs typeface="Verdana"/>
              </a:rPr>
              <a:t>n</a:t>
            </a:r>
            <a:r>
              <a:rPr sz="750" spc="25" dirty="0">
                <a:latin typeface="Verdana"/>
                <a:cs typeface="Verdana"/>
              </a:rPr>
              <a:t>g</a:t>
            </a:r>
            <a:r>
              <a:rPr sz="750" spc="-65" dirty="0">
                <a:latin typeface="Verdana"/>
                <a:cs typeface="Verdana"/>
              </a:rPr>
              <a:t>i</a:t>
            </a:r>
            <a:r>
              <a:rPr sz="750" spc="-25" dirty="0">
                <a:latin typeface="Verdana"/>
                <a:cs typeface="Verdana"/>
              </a:rPr>
              <a:t>n</a:t>
            </a:r>
            <a:r>
              <a:rPr sz="750" spc="25" dirty="0">
                <a:latin typeface="Verdana"/>
                <a:cs typeface="Verdana"/>
              </a:rPr>
              <a:t>e</a:t>
            </a:r>
            <a:r>
              <a:rPr sz="750" spc="35" dirty="0">
                <a:latin typeface="Verdana"/>
                <a:cs typeface="Verdana"/>
              </a:rPr>
              <a:t>e</a:t>
            </a:r>
            <a:r>
              <a:rPr sz="750" spc="-95" dirty="0">
                <a:latin typeface="Verdana"/>
                <a:cs typeface="Verdana"/>
              </a:rPr>
              <a:t>r</a:t>
            </a:r>
            <a:r>
              <a:rPr sz="750" spc="-70" dirty="0">
                <a:latin typeface="Verdana"/>
                <a:cs typeface="Verdana"/>
              </a:rPr>
              <a:t>i</a:t>
            </a:r>
            <a:r>
              <a:rPr sz="750" spc="-25" dirty="0">
                <a:latin typeface="Verdana"/>
                <a:cs typeface="Verdana"/>
              </a:rPr>
              <a:t>n</a:t>
            </a:r>
            <a:r>
              <a:rPr sz="750" spc="30" dirty="0">
                <a:latin typeface="Verdana"/>
                <a:cs typeface="Verdana"/>
              </a:rPr>
              <a:t>g</a:t>
            </a:r>
            <a:r>
              <a:rPr sz="750" spc="-80" dirty="0">
                <a:latin typeface="Verdana"/>
                <a:cs typeface="Verdana"/>
              </a:rPr>
              <a:t> </a:t>
            </a:r>
            <a:r>
              <a:rPr sz="750" spc="-30" dirty="0">
                <a:latin typeface="Verdana"/>
                <a:cs typeface="Verdana"/>
              </a:rPr>
              <a:t>D</a:t>
            </a:r>
            <a:r>
              <a:rPr sz="750" spc="35" dirty="0">
                <a:latin typeface="Verdana"/>
                <a:cs typeface="Verdana"/>
              </a:rPr>
              <a:t>e</a:t>
            </a:r>
            <a:r>
              <a:rPr sz="750" spc="-105" dirty="0">
                <a:latin typeface="Verdana"/>
                <a:cs typeface="Verdana"/>
              </a:rPr>
              <a:t>s</a:t>
            </a:r>
            <a:r>
              <a:rPr sz="750" spc="-70" dirty="0">
                <a:latin typeface="Verdana"/>
                <a:cs typeface="Verdana"/>
              </a:rPr>
              <a:t>i</a:t>
            </a:r>
            <a:r>
              <a:rPr sz="750" spc="35" dirty="0">
                <a:latin typeface="Verdana"/>
                <a:cs typeface="Verdana"/>
              </a:rPr>
              <a:t>g</a:t>
            </a:r>
            <a:r>
              <a:rPr sz="750" spc="-25" dirty="0">
                <a:latin typeface="Verdana"/>
                <a:cs typeface="Verdana"/>
              </a:rPr>
              <a:t>n</a:t>
            </a:r>
            <a:endParaRPr sz="750">
              <a:latin typeface="Verdana"/>
              <a:cs typeface="Verdana"/>
            </a:endParaRPr>
          </a:p>
        </p:txBody>
      </p:sp>
      <p:grpSp>
        <p:nvGrpSpPr>
          <p:cNvPr id="466" name="object 466"/>
          <p:cNvGrpSpPr/>
          <p:nvPr/>
        </p:nvGrpSpPr>
        <p:grpSpPr>
          <a:xfrm>
            <a:off x="2322575" y="7761732"/>
            <a:ext cx="1051560" cy="620395"/>
            <a:chOff x="2322575" y="7761732"/>
            <a:chExt cx="1051560" cy="620395"/>
          </a:xfrm>
        </p:grpSpPr>
        <p:sp>
          <p:nvSpPr>
            <p:cNvPr id="467" name="object 467"/>
            <p:cNvSpPr/>
            <p:nvPr/>
          </p:nvSpPr>
          <p:spPr>
            <a:xfrm>
              <a:off x="3273539" y="7854696"/>
              <a:ext cx="100965" cy="216535"/>
            </a:xfrm>
            <a:custGeom>
              <a:avLst/>
              <a:gdLst/>
              <a:ahLst/>
              <a:cxnLst/>
              <a:rect l="l" t="t" r="r" b="b"/>
              <a:pathLst>
                <a:path w="100964" h="216534">
                  <a:moveTo>
                    <a:pt x="100584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16408"/>
                  </a:lnTo>
                  <a:lnTo>
                    <a:pt x="100584" y="216408"/>
                  </a:lnTo>
                  <a:lnTo>
                    <a:pt x="100584" y="3048"/>
                  </a:lnTo>
                  <a:lnTo>
                    <a:pt x="100584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8" name="object 468"/>
            <p:cNvSpPr/>
            <p:nvPr/>
          </p:nvSpPr>
          <p:spPr>
            <a:xfrm>
              <a:off x="3273539" y="8068056"/>
              <a:ext cx="100965" cy="213360"/>
            </a:xfrm>
            <a:custGeom>
              <a:avLst/>
              <a:gdLst/>
              <a:ahLst/>
              <a:cxnLst/>
              <a:rect l="l" t="t" r="r" b="b"/>
              <a:pathLst>
                <a:path w="100964" h="213359">
                  <a:moveTo>
                    <a:pt x="100584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13360"/>
                  </a:lnTo>
                  <a:lnTo>
                    <a:pt x="100584" y="213360"/>
                  </a:lnTo>
                  <a:lnTo>
                    <a:pt x="100584" y="3048"/>
                  </a:lnTo>
                  <a:lnTo>
                    <a:pt x="100584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69" name="object 46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417063" y="8281416"/>
              <a:ext cx="957071" cy="100583"/>
            </a:xfrm>
            <a:prstGeom prst="rect">
              <a:avLst/>
            </a:prstGeom>
          </p:spPr>
        </p:pic>
        <p:pic>
          <p:nvPicPr>
            <p:cNvPr id="470" name="object 470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2520696" y="8272272"/>
              <a:ext cx="774191" cy="54864"/>
            </a:xfrm>
            <a:prstGeom prst="rect">
              <a:avLst/>
            </a:prstGeom>
          </p:spPr>
        </p:pic>
        <p:sp>
          <p:nvSpPr>
            <p:cNvPr id="471" name="object 471"/>
            <p:cNvSpPr/>
            <p:nvPr/>
          </p:nvSpPr>
          <p:spPr>
            <a:xfrm>
              <a:off x="2322575" y="7761732"/>
              <a:ext cx="957580" cy="525780"/>
            </a:xfrm>
            <a:custGeom>
              <a:avLst/>
              <a:gdLst/>
              <a:ahLst/>
              <a:cxnLst/>
              <a:rect l="l" t="t" r="r" b="b"/>
              <a:pathLst>
                <a:path w="957579" h="525779">
                  <a:moveTo>
                    <a:pt x="957072" y="525780"/>
                  </a:moveTo>
                  <a:lnTo>
                    <a:pt x="0" y="525780"/>
                  </a:lnTo>
                  <a:lnTo>
                    <a:pt x="0" y="0"/>
                  </a:lnTo>
                  <a:lnTo>
                    <a:pt x="957072" y="0"/>
                  </a:lnTo>
                  <a:lnTo>
                    <a:pt x="957072" y="6096"/>
                  </a:lnTo>
                  <a:lnTo>
                    <a:pt x="12192" y="6096"/>
                  </a:lnTo>
                  <a:lnTo>
                    <a:pt x="6096" y="12192"/>
                  </a:lnTo>
                  <a:lnTo>
                    <a:pt x="12192" y="12192"/>
                  </a:lnTo>
                  <a:lnTo>
                    <a:pt x="12192" y="513587"/>
                  </a:lnTo>
                  <a:lnTo>
                    <a:pt x="6096" y="513587"/>
                  </a:lnTo>
                  <a:lnTo>
                    <a:pt x="12192" y="519684"/>
                  </a:lnTo>
                  <a:lnTo>
                    <a:pt x="957072" y="519684"/>
                  </a:lnTo>
                  <a:lnTo>
                    <a:pt x="957072" y="525780"/>
                  </a:lnTo>
                  <a:close/>
                </a:path>
                <a:path w="957579" h="525779">
                  <a:moveTo>
                    <a:pt x="12192" y="12192"/>
                  </a:moveTo>
                  <a:lnTo>
                    <a:pt x="6096" y="12192"/>
                  </a:lnTo>
                  <a:lnTo>
                    <a:pt x="12192" y="6096"/>
                  </a:lnTo>
                  <a:lnTo>
                    <a:pt x="12192" y="12192"/>
                  </a:lnTo>
                  <a:close/>
                </a:path>
                <a:path w="957579" h="525779">
                  <a:moveTo>
                    <a:pt x="944879" y="12192"/>
                  </a:moveTo>
                  <a:lnTo>
                    <a:pt x="12192" y="12192"/>
                  </a:lnTo>
                  <a:lnTo>
                    <a:pt x="12192" y="6096"/>
                  </a:lnTo>
                  <a:lnTo>
                    <a:pt x="944879" y="6096"/>
                  </a:lnTo>
                  <a:lnTo>
                    <a:pt x="944879" y="12192"/>
                  </a:lnTo>
                  <a:close/>
                </a:path>
                <a:path w="957579" h="525779">
                  <a:moveTo>
                    <a:pt x="944879" y="519684"/>
                  </a:moveTo>
                  <a:lnTo>
                    <a:pt x="944879" y="6096"/>
                  </a:lnTo>
                  <a:lnTo>
                    <a:pt x="950975" y="12192"/>
                  </a:lnTo>
                  <a:lnTo>
                    <a:pt x="957072" y="12192"/>
                  </a:lnTo>
                  <a:lnTo>
                    <a:pt x="957072" y="513587"/>
                  </a:lnTo>
                  <a:lnTo>
                    <a:pt x="950975" y="513587"/>
                  </a:lnTo>
                  <a:lnTo>
                    <a:pt x="944879" y="519684"/>
                  </a:lnTo>
                  <a:close/>
                </a:path>
                <a:path w="957579" h="525779">
                  <a:moveTo>
                    <a:pt x="957072" y="12192"/>
                  </a:moveTo>
                  <a:lnTo>
                    <a:pt x="950975" y="12192"/>
                  </a:lnTo>
                  <a:lnTo>
                    <a:pt x="944879" y="6096"/>
                  </a:lnTo>
                  <a:lnTo>
                    <a:pt x="957072" y="6096"/>
                  </a:lnTo>
                  <a:lnTo>
                    <a:pt x="957072" y="12192"/>
                  </a:lnTo>
                  <a:close/>
                </a:path>
                <a:path w="957579" h="525779">
                  <a:moveTo>
                    <a:pt x="12192" y="519684"/>
                  </a:moveTo>
                  <a:lnTo>
                    <a:pt x="6096" y="513587"/>
                  </a:lnTo>
                  <a:lnTo>
                    <a:pt x="12192" y="513587"/>
                  </a:lnTo>
                  <a:lnTo>
                    <a:pt x="12192" y="519684"/>
                  </a:lnTo>
                  <a:close/>
                </a:path>
                <a:path w="957579" h="525779">
                  <a:moveTo>
                    <a:pt x="944879" y="519684"/>
                  </a:moveTo>
                  <a:lnTo>
                    <a:pt x="12192" y="519684"/>
                  </a:lnTo>
                  <a:lnTo>
                    <a:pt x="12192" y="513587"/>
                  </a:lnTo>
                  <a:lnTo>
                    <a:pt x="944879" y="513587"/>
                  </a:lnTo>
                  <a:lnTo>
                    <a:pt x="944879" y="519684"/>
                  </a:lnTo>
                  <a:close/>
                </a:path>
                <a:path w="957579" h="525779">
                  <a:moveTo>
                    <a:pt x="957072" y="519684"/>
                  </a:moveTo>
                  <a:lnTo>
                    <a:pt x="944879" y="519684"/>
                  </a:lnTo>
                  <a:lnTo>
                    <a:pt x="950975" y="513587"/>
                  </a:lnTo>
                  <a:lnTo>
                    <a:pt x="957072" y="513587"/>
                  </a:lnTo>
                  <a:lnTo>
                    <a:pt x="957072" y="51968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2" name="object 472"/>
          <p:cNvSpPr txBox="1"/>
          <p:nvPr/>
        </p:nvSpPr>
        <p:spPr>
          <a:xfrm>
            <a:off x="2408889" y="7782453"/>
            <a:ext cx="807720" cy="4787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17780" algn="ctr">
              <a:lnSpc>
                <a:spcPts val="894"/>
              </a:lnSpc>
              <a:spcBef>
                <a:spcPts val="90"/>
              </a:spcBef>
            </a:pPr>
            <a:r>
              <a:rPr sz="750" spc="-75" dirty="0">
                <a:latin typeface="Verdana"/>
                <a:cs typeface="Verdana"/>
              </a:rPr>
              <a:t>UHL2432</a:t>
            </a:r>
            <a:endParaRPr sz="750">
              <a:latin typeface="Verdana"/>
              <a:cs typeface="Verdana"/>
            </a:endParaRPr>
          </a:p>
          <a:p>
            <a:pPr marL="12065" marR="5080" indent="-49530" algn="ctr">
              <a:lnSpc>
                <a:spcPct val="99300"/>
              </a:lnSpc>
              <a:spcBef>
                <a:spcPts val="5"/>
              </a:spcBef>
            </a:pPr>
            <a:r>
              <a:rPr sz="750" spc="-85" dirty="0">
                <a:latin typeface="Verdana"/>
                <a:cs typeface="Verdana"/>
              </a:rPr>
              <a:t>E</a:t>
            </a:r>
            <a:r>
              <a:rPr sz="750" spc="-20" dirty="0">
                <a:latin typeface="Verdana"/>
                <a:cs typeface="Verdana"/>
              </a:rPr>
              <a:t>n</a:t>
            </a:r>
            <a:r>
              <a:rPr sz="750" spc="25" dirty="0">
                <a:latin typeface="Verdana"/>
                <a:cs typeface="Verdana"/>
              </a:rPr>
              <a:t>g</a:t>
            </a:r>
            <a:r>
              <a:rPr sz="750" spc="-40" dirty="0">
                <a:latin typeface="Verdana"/>
                <a:cs typeface="Verdana"/>
              </a:rPr>
              <a:t>l</a:t>
            </a:r>
            <a:r>
              <a:rPr sz="750" spc="-70" dirty="0">
                <a:latin typeface="Verdana"/>
                <a:cs typeface="Verdana"/>
              </a:rPr>
              <a:t>i</a:t>
            </a:r>
            <a:r>
              <a:rPr sz="750" spc="-105" dirty="0">
                <a:latin typeface="Verdana"/>
                <a:cs typeface="Verdana"/>
              </a:rPr>
              <a:t>s</a:t>
            </a:r>
            <a:r>
              <a:rPr sz="750" spc="-25" dirty="0">
                <a:latin typeface="Verdana"/>
                <a:cs typeface="Verdana"/>
              </a:rPr>
              <a:t>h</a:t>
            </a:r>
            <a:r>
              <a:rPr sz="750" spc="-75" dirty="0">
                <a:latin typeface="Verdana"/>
                <a:cs typeface="Verdana"/>
              </a:rPr>
              <a:t> </a:t>
            </a:r>
            <a:r>
              <a:rPr sz="750" spc="-80" dirty="0">
                <a:latin typeface="Verdana"/>
                <a:cs typeface="Verdana"/>
              </a:rPr>
              <a:t>F</a:t>
            </a:r>
            <a:r>
              <a:rPr sz="750" spc="40" dirty="0">
                <a:latin typeface="Verdana"/>
                <a:cs typeface="Verdana"/>
              </a:rPr>
              <a:t>o</a:t>
            </a:r>
            <a:r>
              <a:rPr sz="750" spc="-85" dirty="0">
                <a:latin typeface="Verdana"/>
                <a:cs typeface="Verdana"/>
              </a:rPr>
              <a:t>r  </a:t>
            </a:r>
            <a:r>
              <a:rPr sz="750" spc="-30" dirty="0">
                <a:latin typeface="Verdana"/>
                <a:cs typeface="Verdana"/>
              </a:rPr>
              <a:t>Professional </a:t>
            </a:r>
            <a:r>
              <a:rPr sz="750" spc="-25" dirty="0">
                <a:latin typeface="Verdana"/>
                <a:cs typeface="Verdana"/>
              </a:rPr>
              <a:t> </a:t>
            </a:r>
            <a:r>
              <a:rPr sz="750" spc="75" dirty="0">
                <a:latin typeface="Verdana"/>
                <a:cs typeface="Verdana"/>
              </a:rPr>
              <a:t>C</a:t>
            </a:r>
            <a:r>
              <a:rPr sz="750" spc="30" dirty="0">
                <a:latin typeface="Verdana"/>
                <a:cs typeface="Verdana"/>
              </a:rPr>
              <a:t>o</a:t>
            </a:r>
            <a:r>
              <a:rPr sz="750" spc="-45" dirty="0">
                <a:latin typeface="Verdana"/>
                <a:cs typeface="Verdana"/>
              </a:rPr>
              <a:t>m</a:t>
            </a:r>
            <a:r>
              <a:rPr sz="750" spc="-35" dirty="0">
                <a:latin typeface="Verdana"/>
                <a:cs typeface="Verdana"/>
              </a:rPr>
              <a:t>m</a:t>
            </a:r>
            <a:r>
              <a:rPr sz="750" spc="-25" dirty="0">
                <a:latin typeface="Verdana"/>
                <a:cs typeface="Verdana"/>
              </a:rPr>
              <a:t>un</a:t>
            </a:r>
            <a:r>
              <a:rPr sz="750" spc="-65" dirty="0">
                <a:latin typeface="Verdana"/>
                <a:cs typeface="Verdana"/>
              </a:rPr>
              <a:t>i</a:t>
            </a:r>
            <a:r>
              <a:rPr sz="750" spc="80" dirty="0">
                <a:latin typeface="Verdana"/>
                <a:cs typeface="Verdana"/>
              </a:rPr>
              <a:t>c</a:t>
            </a:r>
            <a:r>
              <a:rPr sz="750" spc="50" dirty="0">
                <a:latin typeface="Verdana"/>
                <a:cs typeface="Verdana"/>
              </a:rPr>
              <a:t>a</a:t>
            </a:r>
            <a:r>
              <a:rPr sz="750" spc="-45" dirty="0">
                <a:latin typeface="Verdana"/>
                <a:cs typeface="Verdana"/>
              </a:rPr>
              <a:t>t</a:t>
            </a:r>
            <a:r>
              <a:rPr sz="750" spc="-70" dirty="0">
                <a:latin typeface="Verdana"/>
                <a:cs typeface="Verdana"/>
              </a:rPr>
              <a:t>i</a:t>
            </a:r>
            <a:r>
              <a:rPr sz="750" spc="30" dirty="0">
                <a:latin typeface="Verdana"/>
                <a:cs typeface="Verdana"/>
              </a:rPr>
              <a:t>o</a:t>
            </a:r>
            <a:r>
              <a:rPr sz="750" spc="-20" dirty="0">
                <a:latin typeface="Verdana"/>
                <a:cs typeface="Verdana"/>
              </a:rPr>
              <a:t>n</a:t>
            </a:r>
            <a:r>
              <a:rPr sz="750" spc="-105" dirty="0">
                <a:latin typeface="Verdana"/>
                <a:cs typeface="Verdana"/>
              </a:rPr>
              <a:t>s</a:t>
            </a:r>
            <a:endParaRPr sz="750">
              <a:latin typeface="Verdana"/>
              <a:cs typeface="Verdana"/>
            </a:endParaRPr>
          </a:p>
        </p:txBody>
      </p:sp>
      <p:grpSp>
        <p:nvGrpSpPr>
          <p:cNvPr id="473" name="object 473"/>
          <p:cNvGrpSpPr/>
          <p:nvPr/>
        </p:nvGrpSpPr>
        <p:grpSpPr>
          <a:xfrm>
            <a:off x="5753100" y="6521196"/>
            <a:ext cx="1001394" cy="593090"/>
            <a:chOff x="5753100" y="6521196"/>
            <a:chExt cx="1001394" cy="593090"/>
          </a:xfrm>
        </p:grpSpPr>
        <p:sp>
          <p:nvSpPr>
            <p:cNvPr id="474" name="object 474"/>
            <p:cNvSpPr/>
            <p:nvPr/>
          </p:nvSpPr>
          <p:spPr>
            <a:xfrm>
              <a:off x="6653771" y="6614160"/>
              <a:ext cx="100965" cy="216535"/>
            </a:xfrm>
            <a:custGeom>
              <a:avLst/>
              <a:gdLst/>
              <a:ahLst/>
              <a:cxnLst/>
              <a:rect l="l" t="t" r="r" b="b"/>
              <a:pathLst>
                <a:path w="100965" h="216534">
                  <a:moveTo>
                    <a:pt x="100584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16408"/>
                  </a:lnTo>
                  <a:lnTo>
                    <a:pt x="100584" y="216408"/>
                  </a:lnTo>
                  <a:lnTo>
                    <a:pt x="100584" y="3048"/>
                  </a:lnTo>
                  <a:lnTo>
                    <a:pt x="100584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5" name="object 475"/>
            <p:cNvSpPr/>
            <p:nvPr/>
          </p:nvSpPr>
          <p:spPr>
            <a:xfrm>
              <a:off x="5846064" y="6827520"/>
              <a:ext cx="908685" cy="189865"/>
            </a:xfrm>
            <a:custGeom>
              <a:avLst/>
              <a:gdLst/>
              <a:ahLst/>
              <a:cxnLst/>
              <a:rect l="l" t="t" r="r" b="b"/>
              <a:pathLst>
                <a:path w="908684" h="189865">
                  <a:moveTo>
                    <a:pt x="908291" y="0"/>
                  </a:moveTo>
                  <a:lnTo>
                    <a:pt x="807707" y="0"/>
                  </a:lnTo>
                  <a:lnTo>
                    <a:pt x="807707" y="3048"/>
                  </a:lnTo>
                  <a:lnTo>
                    <a:pt x="807707" y="6096"/>
                  </a:lnTo>
                  <a:lnTo>
                    <a:pt x="807707" y="186944"/>
                  </a:lnTo>
                  <a:lnTo>
                    <a:pt x="0" y="186944"/>
                  </a:lnTo>
                  <a:lnTo>
                    <a:pt x="0" y="189484"/>
                  </a:lnTo>
                  <a:lnTo>
                    <a:pt x="908291" y="189484"/>
                  </a:lnTo>
                  <a:lnTo>
                    <a:pt x="908291" y="186944"/>
                  </a:lnTo>
                  <a:lnTo>
                    <a:pt x="908291" y="185928"/>
                  </a:lnTo>
                  <a:lnTo>
                    <a:pt x="908291" y="3048"/>
                  </a:lnTo>
                  <a:lnTo>
                    <a:pt x="908291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6" name="object 476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5846064" y="7016496"/>
              <a:ext cx="908303" cy="97535"/>
            </a:xfrm>
            <a:prstGeom prst="rect">
              <a:avLst/>
            </a:prstGeom>
          </p:spPr>
        </p:pic>
        <p:sp>
          <p:nvSpPr>
            <p:cNvPr id="477" name="object 477"/>
            <p:cNvSpPr/>
            <p:nvPr/>
          </p:nvSpPr>
          <p:spPr>
            <a:xfrm>
              <a:off x="5753100" y="6521196"/>
              <a:ext cx="905510" cy="500380"/>
            </a:xfrm>
            <a:custGeom>
              <a:avLst/>
              <a:gdLst/>
              <a:ahLst/>
              <a:cxnLst/>
              <a:rect l="l" t="t" r="r" b="b"/>
              <a:pathLst>
                <a:path w="905509" h="500379">
                  <a:moveTo>
                    <a:pt x="905256" y="499872"/>
                  </a:moveTo>
                  <a:lnTo>
                    <a:pt x="0" y="499872"/>
                  </a:lnTo>
                  <a:lnTo>
                    <a:pt x="0" y="0"/>
                  </a:lnTo>
                  <a:lnTo>
                    <a:pt x="905256" y="0"/>
                  </a:lnTo>
                  <a:lnTo>
                    <a:pt x="905256" y="6096"/>
                  </a:lnTo>
                  <a:lnTo>
                    <a:pt x="12192" y="6096"/>
                  </a:lnTo>
                  <a:lnTo>
                    <a:pt x="6096" y="12192"/>
                  </a:lnTo>
                  <a:lnTo>
                    <a:pt x="12192" y="12192"/>
                  </a:lnTo>
                  <a:lnTo>
                    <a:pt x="12192" y="489204"/>
                  </a:lnTo>
                  <a:lnTo>
                    <a:pt x="6096" y="489204"/>
                  </a:lnTo>
                  <a:lnTo>
                    <a:pt x="12192" y="493776"/>
                  </a:lnTo>
                  <a:lnTo>
                    <a:pt x="905256" y="493776"/>
                  </a:lnTo>
                  <a:lnTo>
                    <a:pt x="905256" y="499872"/>
                  </a:lnTo>
                  <a:close/>
                </a:path>
                <a:path w="905509" h="500379">
                  <a:moveTo>
                    <a:pt x="12192" y="12192"/>
                  </a:moveTo>
                  <a:lnTo>
                    <a:pt x="6096" y="12192"/>
                  </a:lnTo>
                  <a:lnTo>
                    <a:pt x="12192" y="6096"/>
                  </a:lnTo>
                  <a:lnTo>
                    <a:pt x="12192" y="12192"/>
                  </a:lnTo>
                  <a:close/>
                </a:path>
                <a:path w="905509" h="500379">
                  <a:moveTo>
                    <a:pt x="894588" y="12192"/>
                  </a:moveTo>
                  <a:lnTo>
                    <a:pt x="12192" y="12192"/>
                  </a:lnTo>
                  <a:lnTo>
                    <a:pt x="12192" y="6096"/>
                  </a:lnTo>
                  <a:lnTo>
                    <a:pt x="894588" y="6096"/>
                  </a:lnTo>
                  <a:lnTo>
                    <a:pt x="894588" y="12192"/>
                  </a:lnTo>
                  <a:close/>
                </a:path>
                <a:path w="905509" h="500379">
                  <a:moveTo>
                    <a:pt x="894588" y="493776"/>
                  </a:moveTo>
                  <a:lnTo>
                    <a:pt x="894588" y="6096"/>
                  </a:lnTo>
                  <a:lnTo>
                    <a:pt x="900684" y="12192"/>
                  </a:lnTo>
                  <a:lnTo>
                    <a:pt x="905256" y="12192"/>
                  </a:lnTo>
                  <a:lnTo>
                    <a:pt x="905256" y="489204"/>
                  </a:lnTo>
                  <a:lnTo>
                    <a:pt x="900684" y="489204"/>
                  </a:lnTo>
                  <a:lnTo>
                    <a:pt x="894588" y="493776"/>
                  </a:lnTo>
                  <a:close/>
                </a:path>
                <a:path w="905509" h="500379">
                  <a:moveTo>
                    <a:pt x="905256" y="12192"/>
                  </a:moveTo>
                  <a:lnTo>
                    <a:pt x="900684" y="12192"/>
                  </a:lnTo>
                  <a:lnTo>
                    <a:pt x="894588" y="6096"/>
                  </a:lnTo>
                  <a:lnTo>
                    <a:pt x="905256" y="6096"/>
                  </a:lnTo>
                  <a:lnTo>
                    <a:pt x="905256" y="12192"/>
                  </a:lnTo>
                  <a:close/>
                </a:path>
                <a:path w="905509" h="500379">
                  <a:moveTo>
                    <a:pt x="12192" y="493776"/>
                  </a:moveTo>
                  <a:lnTo>
                    <a:pt x="6096" y="489204"/>
                  </a:lnTo>
                  <a:lnTo>
                    <a:pt x="12192" y="489204"/>
                  </a:lnTo>
                  <a:lnTo>
                    <a:pt x="12192" y="493776"/>
                  </a:lnTo>
                  <a:close/>
                </a:path>
                <a:path w="905509" h="500379">
                  <a:moveTo>
                    <a:pt x="894588" y="493776"/>
                  </a:moveTo>
                  <a:lnTo>
                    <a:pt x="12192" y="493776"/>
                  </a:lnTo>
                  <a:lnTo>
                    <a:pt x="12192" y="489204"/>
                  </a:lnTo>
                  <a:lnTo>
                    <a:pt x="894588" y="489204"/>
                  </a:lnTo>
                  <a:lnTo>
                    <a:pt x="894588" y="493776"/>
                  </a:lnTo>
                  <a:close/>
                </a:path>
                <a:path w="905509" h="500379">
                  <a:moveTo>
                    <a:pt x="905256" y="493776"/>
                  </a:moveTo>
                  <a:lnTo>
                    <a:pt x="894588" y="493776"/>
                  </a:lnTo>
                  <a:lnTo>
                    <a:pt x="900684" y="489204"/>
                  </a:lnTo>
                  <a:lnTo>
                    <a:pt x="905256" y="489204"/>
                  </a:lnTo>
                  <a:lnTo>
                    <a:pt x="905256" y="49377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8" name="object 478"/>
          <p:cNvSpPr txBox="1"/>
          <p:nvPr/>
        </p:nvSpPr>
        <p:spPr>
          <a:xfrm>
            <a:off x="5860707" y="6586145"/>
            <a:ext cx="691515" cy="36449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5080" indent="147320">
              <a:lnSpc>
                <a:spcPts val="890"/>
              </a:lnSpc>
              <a:spcBef>
                <a:spcPts val="130"/>
              </a:spcBef>
            </a:pPr>
            <a:r>
              <a:rPr sz="750" spc="-95" dirty="0">
                <a:latin typeface="Verdana"/>
                <a:cs typeface="Verdana"/>
              </a:rPr>
              <a:t>UQ*2**1 </a:t>
            </a:r>
            <a:r>
              <a:rPr sz="750" spc="-90" dirty="0">
                <a:latin typeface="Verdana"/>
                <a:cs typeface="Verdana"/>
              </a:rPr>
              <a:t> </a:t>
            </a:r>
            <a:r>
              <a:rPr sz="750" spc="75" dirty="0">
                <a:latin typeface="Verdana"/>
                <a:cs typeface="Verdana"/>
              </a:rPr>
              <a:t>C</a:t>
            </a:r>
            <a:r>
              <a:rPr sz="750" spc="30" dirty="0">
                <a:latin typeface="Verdana"/>
                <a:cs typeface="Verdana"/>
              </a:rPr>
              <a:t>o</a:t>
            </a:r>
            <a:r>
              <a:rPr sz="750" spc="-90" dirty="0">
                <a:latin typeface="Verdana"/>
                <a:cs typeface="Verdana"/>
              </a:rPr>
              <a:t>-</a:t>
            </a:r>
            <a:r>
              <a:rPr sz="750" spc="70" dirty="0">
                <a:latin typeface="Verdana"/>
                <a:cs typeface="Verdana"/>
              </a:rPr>
              <a:t>C</a:t>
            </a:r>
            <a:r>
              <a:rPr sz="750" spc="-20" dirty="0">
                <a:latin typeface="Verdana"/>
                <a:cs typeface="Verdana"/>
              </a:rPr>
              <a:t>u</a:t>
            </a:r>
            <a:r>
              <a:rPr sz="750" spc="-105" dirty="0">
                <a:latin typeface="Verdana"/>
                <a:cs typeface="Verdana"/>
              </a:rPr>
              <a:t>r</a:t>
            </a:r>
            <a:r>
              <a:rPr sz="750" spc="-95" dirty="0">
                <a:latin typeface="Verdana"/>
                <a:cs typeface="Verdana"/>
              </a:rPr>
              <a:t>r</a:t>
            </a:r>
            <a:r>
              <a:rPr sz="750" spc="-70" dirty="0">
                <a:latin typeface="Verdana"/>
                <a:cs typeface="Verdana"/>
              </a:rPr>
              <a:t>i</a:t>
            </a:r>
            <a:r>
              <a:rPr sz="750" spc="90" dirty="0">
                <a:latin typeface="Verdana"/>
                <a:cs typeface="Verdana"/>
              </a:rPr>
              <a:t>c</a:t>
            </a:r>
            <a:r>
              <a:rPr sz="750" spc="-25" dirty="0">
                <a:latin typeface="Verdana"/>
                <a:cs typeface="Verdana"/>
              </a:rPr>
              <a:t>u</a:t>
            </a:r>
            <a:r>
              <a:rPr sz="750" spc="-55" dirty="0">
                <a:latin typeface="Verdana"/>
                <a:cs typeface="Verdana"/>
              </a:rPr>
              <a:t>l</a:t>
            </a:r>
            <a:r>
              <a:rPr sz="750" spc="-25" dirty="0">
                <a:latin typeface="Verdana"/>
                <a:cs typeface="Verdana"/>
              </a:rPr>
              <a:t>u</a:t>
            </a:r>
            <a:r>
              <a:rPr sz="750" spc="-35" dirty="0">
                <a:latin typeface="Verdana"/>
                <a:cs typeface="Verdana"/>
              </a:rPr>
              <a:t>m</a:t>
            </a:r>
            <a:endParaRPr sz="750">
              <a:latin typeface="Verdana"/>
              <a:cs typeface="Verdana"/>
            </a:endParaRPr>
          </a:p>
          <a:p>
            <a:pPr algn="ctr">
              <a:lnSpc>
                <a:spcPts val="860"/>
              </a:lnSpc>
            </a:pPr>
            <a:r>
              <a:rPr sz="750" spc="-150" dirty="0">
                <a:latin typeface="Verdana"/>
                <a:cs typeface="Verdana"/>
              </a:rPr>
              <a:t>II</a:t>
            </a:r>
            <a:endParaRPr sz="750">
              <a:latin typeface="Verdana"/>
              <a:cs typeface="Verdana"/>
            </a:endParaRPr>
          </a:p>
        </p:txBody>
      </p:sp>
      <p:grpSp>
        <p:nvGrpSpPr>
          <p:cNvPr id="479" name="object 479"/>
          <p:cNvGrpSpPr/>
          <p:nvPr/>
        </p:nvGrpSpPr>
        <p:grpSpPr>
          <a:xfrm>
            <a:off x="3387852" y="3499103"/>
            <a:ext cx="1050290" cy="619125"/>
            <a:chOff x="3387852" y="3499103"/>
            <a:chExt cx="1050290" cy="619125"/>
          </a:xfrm>
        </p:grpSpPr>
        <p:sp>
          <p:nvSpPr>
            <p:cNvPr id="480" name="object 480"/>
            <p:cNvSpPr/>
            <p:nvPr/>
          </p:nvSpPr>
          <p:spPr>
            <a:xfrm>
              <a:off x="4337291" y="3593592"/>
              <a:ext cx="100965" cy="216535"/>
            </a:xfrm>
            <a:custGeom>
              <a:avLst/>
              <a:gdLst/>
              <a:ahLst/>
              <a:cxnLst/>
              <a:rect l="l" t="t" r="r" b="b"/>
              <a:pathLst>
                <a:path w="100964" h="216535">
                  <a:moveTo>
                    <a:pt x="100596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16408"/>
                  </a:lnTo>
                  <a:lnTo>
                    <a:pt x="100596" y="216408"/>
                  </a:lnTo>
                  <a:lnTo>
                    <a:pt x="100596" y="3048"/>
                  </a:lnTo>
                  <a:lnTo>
                    <a:pt x="100596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1" name="object 481"/>
            <p:cNvSpPr/>
            <p:nvPr/>
          </p:nvSpPr>
          <p:spPr>
            <a:xfrm>
              <a:off x="4337291" y="3806952"/>
              <a:ext cx="100965" cy="210820"/>
            </a:xfrm>
            <a:custGeom>
              <a:avLst/>
              <a:gdLst/>
              <a:ahLst/>
              <a:cxnLst/>
              <a:rect l="l" t="t" r="r" b="b"/>
              <a:pathLst>
                <a:path w="100964" h="210820">
                  <a:moveTo>
                    <a:pt x="100596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10312"/>
                  </a:lnTo>
                  <a:lnTo>
                    <a:pt x="100596" y="210312"/>
                  </a:lnTo>
                  <a:lnTo>
                    <a:pt x="100596" y="3048"/>
                  </a:lnTo>
                  <a:lnTo>
                    <a:pt x="100596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82" name="object 48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483864" y="4017264"/>
              <a:ext cx="954024" cy="100583"/>
            </a:xfrm>
            <a:prstGeom prst="rect">
              <a:avLst/>
            </a:prstGeom>
          </p:spPr>
        </p:pic>
        <p:sp>
          <p:nvSpPr>
            <p:cNvPr id="483" name="object 483"/>
            <p:cNvSpPr/>
            <p:nvPr/>
          </p:nvSpPr>
          <p:spPr>
            <a:xfrm>
              <a:off x="3392424" y="3505200"/>
              <a:ext cx="944880" cy="512445"/>
            </a:xfrm>
            <a:custGeom>
              <a:avLst/>
              <a:gdLst/>
              <a:ahLst/>
              <a:cxnLst/>
              <a:rect l="l" t="t" r="r" b="b"/>
              <a:pathLst>
                <a:path w="944879" h="512445">
                  <a:moveTo>
                    <a:pt x="944879" y="512064"/>
                  </a:moveTo>
                  <a:lnTo>
                    <a:pt x="0" y="512064"/>
                  </a:lnTo>
                  <a:lnTo>
                    <a:pt x="0" y="0"/>
                  </a:lnTo>
                  <a:lnTo>
                    <a:pt x="944879" y="0"/>
                  </a:lnTo>
                  <a:lnTo>
                    <a:pt x="944879" y="512064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4" name="object 484"/>
            <p:cNvSpPr/>
            <p:nvPr/>
          </p:nvSpPr>
          <p:spPr>
            <a:xfrm>
              <a:off x="3387852" y="3499103"/>
              <a:ext cx="955675" cy="524510"/>
            </a:xfrm>
            <a:custGeom>
              <a:avLst/>
              <a:gdLst/>
              <a:ahLst/>
              <a:cxnLst/>
              <a:rect l="l" t="t" r="r" b="b"/>
              <a:pathLst>
                <a:path w="955675" h="524510">
                  <a:moveTo>
                    <a:pt x="955548" y="524256"/>
                  </a:moveTo>
                  <a:lnTo>
                    <a:pt x="0" y="524256"/>
                  </a:lnTo>
                  <a:lnTo>
                    <a:pt x="0" y="0"/>
                  </a:lnTo>
                  <a:lnTo>
                    <a:pt x="955548" y="0"/>
                  </a:lnTo>
                  <a:lnTo>
                    <a:pt x="955548" y="6096"/>
                  </a:lnTo>
                  <a:lnTo>
                    <a:pt x="10668" y="6096"/>
                  </a:lnTo>
                  <a:lnTo>
                    <a:pt x="4572" y="12192"/>
                  </a:lnTo>
                  <a:lnTo>
                    <a:pt x="10668" y="12192"/>
                  </a:lnTo>
                  <a:lnTo>
                    <a:pt x="10668" y="512063"/>
                  </a:lnTo>
                  <a:lnTo>
                    <a:pt x="4572" y="512063"/>
                  </a:lnTo>
                  <a:lnTo>
                    <a:pt x="10668" y="518160"/>
                  </a:lnTo>
                  <a:lnTo>
                    <a:pt x="955548" y="518160"/>
                  </a:lnTo>
                  <a:lnTo>
                    <a:pt x="955548" y="524256"/>
                  </a:lnTo>
                  <a:close/>
                </a:path>
                <a:path w="955675" h="524510">
                  <a:moveTo>
                    <a:pt x="10668" y="12192"/>
                  </a:moveTo>
                  <a:lnTo>
                    <a:pt x="4572" y="12192"/>
                  </a:lnTo>
                  <a:lnTo>
                    <a:pt x="10668" y="6096"/>
                  </a:lnTo>
                  <a:lnTo>
                    <a:pt x="10668" y="12192"/>
                  </a:lnTo>
                  <a:close/>
                </a:path>
                <a:path w="955675" h="524510">
                  <a:moveTo>
                    <a:pt x="944879" y="12192"/>
                  </a:moveTo>
                  <a:lnTo>
                    <a:pt x="10668" y="12192"/>
                  </a:lnTo>
                  <a:lnTo>
                    <a:pt x="10668" y="6096"/>
                  </a:lnTo>
                  <a:lnTo>
                    <a:pt x="944879" y="6096"/>
                  </a:lnTo>
                  <a:lnTo>
                    <a:pt x="944879" y="12192"/>
                  </a:lnTo>
                  <a:close/>
                </a:path>
                <a:path w="955675" h="524510">
                  <a:moveTo>
                    <a:pt x="944879" y="518160"/>
                  </a:moveTo>
                  <a:lnTo>
                    <a:pt x="944879" y="6096"/>
                  </a:lnTo>
                  <a:lnTo>
                    <a:pt x="949452" y="12192"/>
                  </a:lnTo>
                  <a:lnTo>
                    <a:pt x="955548" y="12192"/>
                  </a:lnTo>
                  <a:lnTo>
                    <a:pt x="955548" y="512063"/>
                  </a:lnTo>
                  <a:lnTo>
                    <a:pt x="949452" y="512063"/>
                  </a:lnTo>
                  <a:lnTo>
                    <a:pt x="944879" y="518160"/>
                  </a:lnTo>
                  <a:close/>
                </a:path>
                <a:path w="955675" h="524510">
                  <a:moveTo>
                    <a:pt x="955548" y="12192"/>
                  </a:moveTo>
                  <a:lnTo>
                    <a:pt x="949452" y="12192"/>
                  </a:lnTo>
                  <a:lnTo>
                    <a:pt x="944879" y="6096"/>
                  </a:lnTo>
                  <a:lnTo>
                    <a:pt x="955548" y="6096"/>
                  </a:lnTo>
                  <a:lnTo>
                    <a:pt x="955548" y="12192"/>
                  </a:lnTo>
                  <a:close/>
                </a:path>
                <a:path w="955675" h="524510">
                  <a:moveTo>
                    <a:pt x="10668" y="518160"/>
                  </a:moveTo>
                  <a:lnTo>
                    <a:pt x="4572" y="512063"/>
                  </a:lnTo>
                  <a:lnTo>
                    <a:pt x="10668" y="512063"/>
                  </a:lnTo>
                  <a:lnTo>
                    <a:pt x="10668" y="518160"/>
                  </a:lnTo>
                  <a:close/>
                </a:path>
                <a:path w="955675" h="524510">
                  <a:moveTo>
                    <a:pt x="944879" y="518160"/>
                  </a:moveTo>
                  <a:lnTo>
                    <a:pt x="10668" y="518160"/>
                  </a:lnTo>
                  <a:lnTo>
                    <a:pt x="10668" y="512063"/>
                  </a:lnTo>
                  <a:lnTo>
                    <a:pt x="944879" y="512063"/>
                  </a:lnTo>
                  <a:lnTo>
                    <a:pt x="944879" y="518160"/>
                  </a:lnTo>
                  <a:close/>
                </a:path>
                <a:path w="955675" h="524510">
                  <a:moveTo>
                    <a:pt x="955548" y="518160"/>
                  </a:moveTo>
                  <a:lnTo>
                    <a:pt x="944879" y="518160"/>
                  </a:lnTo>
                  <a:lnTo>
                    <a:pt x="949452" y="512063"/>
                  </a:lnTo>
                  <a:lnTo>
                    <a:pt x="955548" y="512063"/>
                  </a:lnTo>
                  <a:lnTo>
                    <a:pt x="955548" y="5181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5" name="object 485"/>
          <p:cNvSpPr txBox="1"/>
          <p:nvPr/>
        </p:nvSpPr>
        <p:spPr>
          <a:xfrm>
            <a:off x="3512267" y="3576258"/>
            <a:ext cx="705485" cy="3644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ts val="894"/>
              </a:lnSpc>
              <a:spcBef>
                <a:spcPts val="90"/>
              </a:spcBef>
            </a:pPr>
            <a:r>
              <a:rPr sz="750" spc="-75" dirty="0">
                <a:latin typeface="Verdana"/>
                <a:cs typeface="Verdana"/>
              </a:rPr>
              <a:t>BFF2403</a:t>
            </a:r>
            <a:endParaRPr sz="750">
              <a:latin typeface="Verdana"/>
              <a:cs typeface="Verdana"/>
            </a:endParaRPr>
          </a:p>
          <a:p>
            <a:pPr marL="12700" marR="5080" algn="ctr">
              <a:lnSpc>
                <a:spcPts val="890"/>
              </a:lnSpc>
              <a:spcBef>
                <a:spcPts val="35"/>
              </a:spcBef>
            </a:pPr>
            <a:r>
              <a:rPr sz="750" spc="50" dirty="0">
                <a:latin typeface="Verdana"/>
                <a:cs typeface="Verdana"/>
              </a:rPr>
              <a:t>Ma</a:t>
            </a:r>
            <a:r>
              <a:rPr sz="750" spc="-25" dirty="0">
                <a:latin typeface="Verdana"/>
                <a:cs typeface="Verdana"/>
              </a:rPr>
              <a:t>nu</a:t>
            </a:r>
            <a:r>
              <a:rPr sz="750" spc="-40" dirty="0">
                <a:latin typeface="Verdana"/>
                <a:cs typeface="Verdana"/>
              </a:rPr>
              <a:t>f</a:t>
            </a:r>
            <a:r>
              <a:rPr sz="750" spc="50" dirty="0">
                <a:latin typeface="Verdana"/>
                <a:cs typeface="Verdana"/>
              </a:rPr>
              <a:t>a</a:t>
            </a:r>
            <a:r>
              <a:rPr sz="750" spc="80" dirty="0">
                <a:latin typeface="Verdana"/>
                <a:cs typeface="Verdana"/>
              </a:rPr>
              <a:t>c</a:t>
            </a:r>
            <a:r>
              <a:rPr sz="750" spc="-45" dirty="0">
                <a:latin typeface="Verdana"/>
                <a:cs typeface="Verdana"/>
              </a:rPr>
              <a:t>t</a:t>
            </a:r>
            <a:r>
              <a:rPr sz="750" spc="-25" dirty="0">
                <a:latin typeface="Verdana"/>
                <a:cs typeface="Verdana"/>
              </a:rPr>
              <a:t>u</a:t>
            </a:r>
            <a:r>
              <a:rPr sz="750" spc="-95" dirty="0">
                <a:latin typeface="Verdana"/>
                <a:cs typeface="Verdana"/>
              </a:rPr>
              <a:t>r</a:t>
            </a:r>
            <a:r>
              <a:rPr sz="750" spc="-70" dirty="0">
                <a:latin typeface="Verdana"/>
                <a:cs typeface="Verdana"/>
              </a:rPr>
              <a:t>i</a:t>
            </a:r>
            <a:r>
              <a:rPr sz="750" spc="-20" dirty="0">
                <a:latin typeface="Verdana"/>
                <a:cs typeface="Verdana"/>
              </a:rPr>
              <a:t>n</a:t>
            </a:r>
            <a:r>
              <a:rPr sz="750" spc="20" dirty="0">
                <a:latin typeface="Verdana"/>
                <a:cs typeface="Verdana"/>
              </a:rPr>
              <a:t>g  </a:t>
            </a:r>
            <a:r>
              <a:rPr sz="750" spc="-10" dirty="0">
                <a:latin typeface="Verdana"/>
                <a:cs typeface="Verdana"/>
              </a:rPr>
              <a:t>P</a:t>
            </a:r>
            <a:r>
              <a:rPr sz="750" spc="-105" dirty="0">
                <a:latin typeface="Verdana"/>
                <a:cs typeface="Verdana"/>
              </a:rPr>
              <a:t>r</a:t>
            </a:r>
            <a:r>
              <a:rPr sz="750" spc="30" dirty="0">
                <a:latin typeface="Verdana"/>
                <a:cs typeface="Verdana"/>
              </a:rPr>
              <a:t>o</a:t>
            </a:r>
            <a:r>
              <a:rPr sz="750" spc="90" dirty="0">
                <a:latin typeface="Verdana"/>
                <a:cs typeface="Verdana"/>
              </a:rPr>
              <a:t>c</a:t>
            </a:r>
            <a:r>
              <a:rPr sz="750" spc="25" dirty="0">
                <a:latin typeface="Verdana"/>
                <a:cs typeface="Verdana"/>
              </a:rPr>
              <a:t>e</a:t>
            </a:r>
            <a:r>
              <a:rPr sz="750" spc="-105" dirty="0">
                <a:latin typeface="Verdana"/>
                <a:cs typeface="Verdana"/>
              </a:rPr>
              <a:t>ss</a:t>
            </a:r>
            <a:r>
              <a:rPr sz="750" spc="25" dirty="0">
                <a:latin typeface="Verdana"/>
                <a:cs typeface="Verdana"/>
              </a:rPr>
              <a:t>e</a:t>
            </a:r>
            <a:r>
              <a:rPr sz="750" spc="-105" dirty="0">
                <a:latin typeface="Verdana"/>
                <a:cs typeface="Verdana"/>
              </a:rPr>
              <a:t>s</a:t>
            </a:r>
            <a:r>
              <a:rPr sz="750" spc="-70" dirty="0">
                <a:latin typeface="Verdana"/>
                <a:cs typeface="Verdana"/>
              </a:rPr>
              <a:t> </a:t>
            </a:r>
            <a:r>
              <a:rPr sz="750" spc="-65" dirty="0">
                <a:latin typeface="Verdana"/>
                <a:cs typeface="Verdana"/>
              </a:rPr>
              <a:t>1</a:t>
            </a:r>
            <a:endParaRPr sz="750">
              <a:latin typeface="Verdana"/>
              <a:cs typeface="Verdana"/>
            </a:endParaRPr>
          </a:p>
        </p:txBody>
      </p:sp>
      <p:grpSp>
        <p:nvGrpSpPr>
          <p:cNvPr id="486" name="object 486"/>
          <p:cNvGrpSpPr/>
          <p:nvPr/>
        </p:nvGrpSpPr>
        <p:grpSpPr>
          <a:xfrm>
            <a:off x="3450335" y="7408164"/>
            <a:ext cx="1027430" cy="617220"/>
            <a:chOff x="3450335" y="7408164"/>
            <a:chExt cx="1027430" cy="617220"/>
          </a:xfrm>
        </p:grpSpPr>
        <p:sp>
          <p:nvSpPr>
            <p:cNvPr id="487" name="object 487"/>
            <p:cNvSpPr/>
            <p:nvPr/>
          </p:nvSpPr>
          <p:spPr>
            <a:xfrm>
              <a:off x="4378439" y="7504176"/>
              <a:ext cx="99060" cy="216535"/>
            </a:xfrm>
            <a:custGeom>
              <a:avLst/>
              <a:gdLst/>
              <a:ahLst/>
              <a:cxnLst/>
              <a:rect l="l" t="t" r="r" b="b"/>
              <a:pathLst>
                <a:path w="99060" h="216534">
                  <a:moveTo>
                    <a:pt x="99060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16408"/>
                  </a:lnTo>
                  <a:lnTo>
                    <a:pt x="99060" y="216408"/>
                  </a:lnTo>
                  <a:lnTo>
                    <a:pt x="99060" y="3048"/>
                  </a:lnTo>
                  <a:lnTo>
                    <a:pt x="99060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8" name="object 488"/>
            <p:cNvSpPr/>
            <p:nvPr/>
          </p:nvSpPr>
          <p:spPr>
            <a:xfrm>
              <a:off x="4378439" y="7717536"/>
              <a:ext cx="99060" cy="207645"/>
            </a:xfrm>
            <a:custGeom>
              <a:avLst/>
              <a:gdLst/>
              <a:ahLst/>
              <a:cxnLst/>
              <a:rect l="l" t="t" r="r" b="b"/>
              <a:pathLst>
                <a:path w="99060" h="207645">
                  <a:moveTo>
                    <a:pt x="99060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07264"/>
                  </a:lnTo>
                  <a:lnTo>
                    <a:pt x="99060" y="207264"/>
                  </a:lnTo>
                  <a:lnTo>
                    <a:pt x="99060" y="3048"/>
                  </a:lnTo>
                  <a:lnTo>
                    <a:pt x="99060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89" name="object 489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3544824" y="7924800"/>
              <a:ext cx="932687" cy="100583"/>
            </a:xfrm>
            <a:prstGeom prst="rect">
              <a:avLst/>
            </a:prstGeom>
          </p:spPr>
        </p:pic>
        <p:sp>
          <p:nvSpPr>
            <p:cNvPr id="490" name="object 490"/>
            <p:cNvSpPr/>
            <p:nvPr/>
          </p:nvSpPr>
          <p:spPr>
            <a:xfrm>
              <a:off x="3450335" y="7408164"/>
              <a:ext cx="934719" cy="523240"/>
            </a:xfrm>
            <a:custGeom>
              <a:avLst/>
              <a:gdLst/>
              <a:ahLst/>
              <a:cxnLst/>
              <a:rect l="l" t="t" r="r" b="b"/>
              <a:pathLst>
                <a:path w="934720" h="523240">
                  <a:moveTo>
                    <a:pt x="934212" y="522732"/>
                  </a:moveTo>
                  <a:lnTo>
                    <a:pt x="0" y="522732"/>
                  </a:lnTo>
                  <a:lnTo>
                    <a:pt x="0" y="0"/>
                  </a:lnTo>
                  <a:lnTo>
                    <a:pt x="934212" y="0"/>
                  </a:lnTo>
                  <a:lnTo>
                    <a:pt x="934212" y="4572"/>
                  </a:lnTo>
                  <a:lnTo>
                    <a:pt x="10668" y="4572"/>
                  </a:lnTo>
                  <a:lnTo>
                    <a:pt x="6096" y="10668"/>
                  </a:lnTo>
                  <a:lnTo>
                    <a:pt x="10668" y="10668"/>
                  </a:lnTo>
                  <a:lnTo>
                    <a:pt x="10668" y="510539"/>
                  </a:lnTo>
                  <a:lnTo>
                    <a:pt x="6096" y="510539"/>
                  </a:lnTo>
                  <a:lnTo>
                    <a:pt x="10668" y="516636"/>
                  </a:lnTo>
                  <a:lnTo>
                    <a:pt x="934212" y="516636"/>
                  </a:lnTo>
                  <a:lnTo>
                    <a:pt x="934212" y="522732"/>
                  </a:lnTo>
                  <a:close/>
                </a:path>
                <a:path w="934720" h="523240">
                  <a:moveTo>
                    <a:pt x="10668" y="10668"/>
                  </a:moveTo>
                  <a:lnTo>
                    <a:pt x="6096" y="10668"/>
                  </a:lnTo>
                  <a:lnTo>
                    <a:pt x="10668" y="4572"/>
                  </a:lnTo>
                  <a:lnTo>
                    <a:pt x="10668" y="10668"/>
                  </a:lnTo>
                  <a:close/>
                </a:path>
                <a:path w="934720" h="523240">
                  <a:moveTo>
                    <a:pt x="922020" y="10668"/>
                  </a:moveTo>
                  <a:lnTo>
                    <a:pt x="10668" y="10668"/>
                  </a:lnTo>
                  <a:lnTo>
                    <a:pt x="10668" y="4572"/>
                  </a:lnTo>
                  <a:lnTo>
                    <a:pt x="922020" y="4572"/>
                  </a:lnTo>
                  <a:lnTo>
                    <a:pt x="922020" y="10668"/>
                  </a:lnTo>
                  <a:close/>
                </a:path>
                <a:path w="934720" h="523240">
                  <a:moveTo>
                    <a:pt x="922020" y="516636"/>
                  </a:moveTo>
                  <a:lnTo>
                    <a:pt x="922020" y="4572"/>
                  </a:lnTo>
                  <a:lnTo>
                    <a:pt x="928116" y="10668"/>
                  </a:lnTo>
                  <a:lnTo>
                    <a:pt x="934212" y="10668"/>
                  </a:lnTo>
                  <a:lnTo>
                    <a:pt x="934212" y="510539"/>
                  </a:lnTo>
                  <a:lnTo>
                    <a:pt x="928116" y="510539"/>
                  </a:lnTo>
                  <a:lnTo>
                    <a:pt x="922020" y="516636"/>
                  </a:lnTo>
                  <a:close/>
                </a:path>
                <a:path w="934720" h="523240">
                  <a:moveTo>
                    <a:pt x="934212" y="10668"/>
                  </a:moveTo>
                  <a:lnTo>
                    <a:pt x="928116" y="10668"/>
                  </a:lnTo>
                  <a:lnTo>
                    <a:pt x="922020" y="4572"/>
                  </a:lnTo>
                  <a:lnTo>
                    <a:pt x="934212" y="4572"/>
                  </a:lnTo>
                  <a:lnTo>
                    <a:pt x="934212" y="10668"/>
                  </a:lnTo>
                  <a:close/>
                </a:path>
                <a:path w="934720" h="523240">
                  <a:moveTo>
                    <a:pt x="10668" y="516636"/>
                  </a:moveTo>
                  <a:lnTo>
                    <a:pt x="6096" y="510539"/>
                  </a:lnTo>
                  <a:lnTo>
                    <a:pt x="10668" y="510539"/>
                  </a:lnTo>
                  <a:lnTo>
                    <a:pt x="10668" y="516636"/>
                  </a:lnTo>
                  <a:close/>
                </a:path>
                <a:path w="934720" h="523240">
                  <a:moveTo>
                    <a:pt x="922020" y="516636"/>
                  </a:moveTo>
                  <a:lnTo>
                    <a:pt x="10668" y="516636"/>
                  </a:lnTo>
                  <a:lnTo>
                    <a:pt x="10668" y="510539"/>
                  </a:lnTo>
                  <a:lnTo>
                    <a:pt x="922020" y="510539"/>
                  </a:lnTo>
                  <a:lnTo>
                    <a:pt x="922020" y="516636"/>
                  </a:lnTo>
                  <a:close/>
                </a:path>
                <a:path w="934720" h="523240">
                  <a:moveTo>
                    <a:pt x="934212" y="516636"/>
                  </a:moveTo>
                  <a:lnTo>
                    <a:pt x="922020" y="516636"/>
                  </a:lnTo>
                  <a:lnTo>
                    <a:pt x="928116" y="510539"/>
                  </a:lnTo>
                  <a:lnTo>
                    <a:pt x="934212" y="510539"/>
                  </a:lnTo>
                  <a:lnTo>
                    <a:pt x="934212" y="51663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1" name="object 491"/>
          <p:cNvSpPr txBox="1"/>
          <p:nvPr/>
        </p:nvSpPr>
        <p:spPr>
          <a:xfrm>
            <a:off x="3635681" y="7483750"/>
            <a:ext cx="561340" cy="3644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35" algn="ctr">
              <a:lnSpc>
                <a:spcPts val="894"/>
              </a:lnSpc>
              <a:spcBef>
                <a:spcPts val="90"/>
              </a:spcBef>
            </a:pPr>
            <a:r>
              <a:rPr sz="750" spc="-75" dirty="0">
                <a:solidFill>
                  <a:srgbClr val="FF0000"/>
                </a:solidFill>
                <a:latin typeface="Verdana"/>
                <a:cs typeface="Verdana"/>
              </a:rPr>
              <a:t>BFF1922</a:t>
            </a:r>
            <a:endParaRPr sz="750">
              <a:latin typeface="Verdana"/>
              <a:cs typeface="Verdana"/>
            </a:endParaRPr>
          </a:p>
          <a:p>
            <a:pPr marL="12065" marR="5080" algn="ctr">
              <a:lnSpc>
                <a:spcPts val="890"/>
              </a:lnSpc>
              <a:spcBef>
                <a:spcPts val="35"/>
              </a:spcBef>
            </a:pPr>
            <a:r>
              <a:rPr sz="750" spc="-85" dirty="0">
                <a:latin typeface="Verdana"/>
                <a:cs typeface="Verdana"/>
              </a:rPr>
              <a:t>E</a:t>
            </a:r>
            <a:r>
              <a:rPr sz="750" spc="-20" dirty="0">
                <a:latin typeface="Verdana"/>
                <a:cs typeface="Verdana"/>
              </a:rPr>
              <a:t>n</a:t>
            </a:r>
            <a:r>
              <a:rPr sz="750" spc="25" dirty="0">
                <a:latin typeface="Verdana"/>
                <a:cs typeface="Verdana"/>
              </a:rPr>
              <a:t>g</a:t>
            </a:r>
            <a:r>
              <a:rPr sz="750" spc="-65" dirty="0">
                <a:latin typeface="Verdana"/>
                <a:cs typeface="Verdana"/>
              </a:rPr>
              <a:t>i</a:t>
            </a:r>
            <a:r>
              <a:rPr sz="750" spc="-25" dirty="0">
                <a:latin typeface="Verdana"/>
                <a:cs typeface="Verdana"/>
              </a:rPr>
              <a:t>n</a:t>
            </a:r>
            <a:r>
              <a:rPr sz="750" spc="25" dirty="0">
                <a:latin typeface="Verdana"/>
                <a:cs typeface="Verdana"/>
              </a:rPr>
              <a:t>e</a:t>
            </a:r>
            <a:r>
              <a:rPr sz="750" spc="35" dirty="0">
                <a:latin typeface="Verdana"/>
                <a:cs typeface="Verdana"/>
              </a:rPr>
              <a:t>e</a:t>
            </a:r>
            <a:r>
              <a:rPr sz="750" spc="-95" dirty="0">
                <a:latin typeface="Verdana"/>
                <a:cs typeface="Verdana"/>
              </a:rPr>
              <a:t>r</a:t>
            </a:r>
            <a:r>
              <a:rPr sz="750" spc="-105" dirty="0">
                <a:latin typeface="Verdana"/>
                <a:cs typeface="Verdana"/>
              </a:rPr>
              <a:t>s</a:t>
            </a:r>
            <a:r>
              <a:rPr sz="750" spc="-80" dirty="0">
                <a:latin typeface="Verdana"/>
                <a:cs typeface="Verdana"/>
              </a:rPr>
              <a:t> </a:t>
            </a:r>
            <a:r>
              <a:rPr sz="750" spc="-70" dirty="0">
                <a:latin typeface="Verdana"/>
                <a:cs typeface="Verdana"/>
              </a:rPr>
              <a:t>i</a:t>
            </a:r>
            <a:r>
              <a:rPr sz="750" spc="-15" dirty="0">
                <a:latin typeface="Verdana"/>
                <a:cs typeface="Verdana"/>
              </a:rPr>
              <a:t>n  </a:t>
            </a:r>
            <a:r>
              <a:rPr sz="750" spc="-25" dirty="0">
                <a:latin typeface="Verdana"/>
                <a:cs typeface="Verdana"/>
              </a:rPr>
              <a:t>Society</a:t>
            </a:r>
            <a:endParaRPr sz="750">
              <a:latin typeface="Verdana"/>
              <a:cs typeface="Verdana"/>
            </a:endParaRPr>
          </a:p>
        </p:txBody>
      </p:sp>
      <p:grpSp>
        <p:nvGrpSpPr>
          <p:cNvPr id="492" name="object 492"/>
          <p:cNvGrpSpPr/>
          <p:nvPr/>
        </p:nvGrpSpPr>
        <p:grpSpPr>
          <a:xfrm>
            <a:off x="2327148" y="6787896"/>
            <a:ext cx="1082675" cy="628015"/>
            <a:chOff x="2327148" y="6787896"/>
            <a:chExt cx="1082675" cy="628015"/>
          </a:xfrm>
        </p:grpSpPr>
        <p:sp>
          <p:nvSpPr>
            <p:cNvPr id="493" name="object 493"/>
            <p:cNvSpPr/>
            <p:nvPr/>
          </p:nvSpPr>
          <p:spPr>
            <a:xfrm>
              <a:off x="3302508" y="6882384"/>
              <a:ext cx="104139" cy="216535"/>
            </a:xfrm>
            <a:custGeom>
              <a:avLst/>
              <a:gdLst/>
              <a:ahLst/>
              <a:cxnLst/>
              <a:rect l="l" t="t" r="r" b="b"/>
              <a:pathLst>
                <a:path w="104139" h="216534">
                  <a:moveTo>
                    <a:pt x="103632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16408"/>
                  </a:lnTo>
                  <a:lnTo>
                    <a:pt x="103632" y="216408"/>
                  </a:lnTo>
                  <a:lnTo>
                    <a:pt x="103632" y="3048"/>
                  </a:lnTo>
                  <a:lnTo>
                    <a:pt x="103632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4" name="object 494"/>
            <p:cNvSpPr/>
            <p:nvPr/>
          </p:nvSpPr>
          <p:spPr>
            <a:xfrm>
              <a:off x="3302508" y="7095744"/>
              <a:ext cx="104139" cy="216535"/>
            </a:xfrm>
            <a:custGeom>
              <a:avLst/>
              <a:gdLst/>
              <a:ahLst/>
              <a:cxnLst/>
              <a:rect l="l" t="t" r="r" b="b"/>
              <a:pathLst>
                <a:path w="104139" h="216534">
                  <a:moveTo>
                    <a:pt x="103632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16408"/>
                  </a:lnTo>
                  <a:lnTo>
                    <a:pt x="103632" y="216408"/>
                  </a:lnTo>
                  <a:lnTo>
                    <a:pt x="103632" y="3048"/>
                  </a:lnTo>
                  <a:lnTo>
                    <a:pt x="103632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5" name="object 495"/>
            <p:cNvSpPr/>
            <p:nvPr/>
          </p:nvSpPr>
          <p:spPr>
            <a:xfrm>
              <a:off x="3302508" y="7309104"/>
              <a:ext cx="104139" cy="6350"/>
            </a:xfrm>
            <a:custGeom>
              <a:avLst/>
              <a:gdLst/>
              <a:ahLst/>
              <a:cxnLst/>
              <a:rect l="l" t="t" r="r" b="b"/>
              <a:pathLst>
                <a:path w="104139" h="6350">
                  <a:moveTo>
                    <a:pt x="103632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103632" y="6096"/>
                  </a:lnTo>
                  <a:lnTo>
                    <a:pt x="103632" y="3048"/>
                  </a:lnTo>
                  <a:lnTo>
                    <a:pt x="103632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6" name="object 496"/>
            <p:cNvSpPr/>
            <p:nvPr/>
          </p:nvSpPr>
          <p:spPr>
            <a:xfrm>
              <a:off x="2423159" y="7316724"/>
              <a:ext cx="984885" cy="0"/>
            </a:xfrm>
            <a:custGeom>
              <a:avLst/>
              <a:gdLst/>
              <a:ahLst/>
              <a:cxnLst/>
              <a:rect l="l" t="t" r="r" b="b"/>
              <a:pathLst>
                <a:path w="984885">
                  <a:moveTo>
                    <a:pt x="0" y="0"/>
                  </a:moveTo>
                  <a:lnTo>
                    <a:pt x="9845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7" name="object 497"/>
            <p:cNvSpPr/>
            <p:nvPr/>
          </p:nvSpPr>
          <p:spPr>
            <a:xfrm>
              <a:off x="2423159" y="7319772"/>
              <a:ext cx="984885" cy="0"/>
            </a:xfrm>
            <a:custGeom>
              <a:avLst/>
              <a:gdLst/>
              <a:ahLst/>
              <a:cxnLst/>
              <a:rect l="l" t="t" r="r" b="b"/>
              <a:pathLst>
                <a:path w="984885">
                  <a:moveTo>
                    <a:pt x="0" y="0"/>
                  </a:moveTo>
                  <a:lnTo>
                    <a:pt x="9845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8" name="object 498"/>
            <p:cNvSpPr/>
            <p:nvPr/>
          </p:nvSpPr>
          <p:spPr>
            <a:xfrm>
              <a:off x="2423159" y="7322820"/>
              <a:ext cx="984885" cy="0"/>
            </a:xfrm>
            <a:custGeom>
              <a:avLst/>
              <a:gdLst/>
              <a:ahLst/>
              <a:cxnLst/>
              <a:rect l="l" t="t" r="r" b="b"/>
              <a:pathLst>
                <a:path w="984885">
                  <a:moveTo>
                    <a:pt x="0" y="0"/>
                  </a:moveTo>
                  <a:lnTo>
                    <a:pt x="9845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9" name="object 499"/>
            <p:cNvSpPr/>
            <p:nvPr/>
          </p:nvSpPr>
          <p:spPr>
            <a:xfrm>
              <a:off x="2423159" y="7325868"/>
              <a:ext cx="984885" cy="0"/>
            </a:xfrm>
            <a:custGeom>
              <a:avLst/>
              <a:gdLst/>
              <a:ahLst/>
              <a:cxnLst/>
              <a:rect l="l" t="t" r="r" b="b"/>
              <a:pathLst>
                <a:path w="984885">
                  <a:moveTo>
                    <a:pt x="0" y="0"/>
                  </a:moveTo>
                  <a:lnTo>
                    <a:pt x="9845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0" name="object 500"/>
            <p:cNvSpPr/>
            <p:nvPr/>
          </p:nvSpPr>
          <p:spPr>
            <a:xfrm>
              <a:off x="2423159" y="7328916"/>
              <a:ext cx="984885" cy="0"/>
            </a:xfrm>
            <a:custGeom>
              <a:avLst/>
              <a:gdLst/>
              <a:ahLst/>
              <a:cxnLst/>
              <a:rect l="l" t="t" r="r" b="b"/>
              <a:pathLst>
                <a:path w="984885">
                  <a:moveTo>
                    <a:pt x="0" y="0"/>
                  </a:moveTo>
                  <a:lnTo>
                    <a:pt x="9845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1" name="object 501"/>
            <p:cNvSpPr/>
            <p:nvPr/>
          </p:nvSpPr>
          <p:spPr>
            <a:xfrm>
              <a:off x="2423159" y="7331964"/>
              <a:ext cx="984885" cy="0"/>
            </a:xfrm>
            <a:custGeom>
              <a:avLst/>
              <a:gdLst/>
              <a:ahLst/>
              <a:cxnLst/>
              <a:rect l="l" t="t" r="r" b="b"/>
              <a:pathLst>
                <a:path w="984885">
                  <a:moveTo>
                    <a:pt x="0" y="0"/>
                  </a:moveTo>
                  <a:lnTo>
                    <a:pt x="9845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2" name="object 502"/>
            <p:cNvSpPr/>
            <p:nvPr/>
          </p:nvSpPr>
          <p:spPr>
            <a:xfrm>
              <a:off x="2423159" y="7335012"/>
              <a:ext cx="984885" cy="0"/>
            </a:xfrm>
            <a:custGeom>
              <a:avLst/>
              <a:gdLst/>
              <a:ahLst/>
              <a:cxnLst/>
              <a:rect l="l" t="t" r="r" b="b"/>
              <a:pathLst>
                <a:path w="984885">
                  <a:moveTo>
                    <a:pt x="0" y="0"/>
                  </a:moveTo>
                  <a:lnTo>
                    <a:pt x="9845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3" name="object 503"/>
            <p:cNvSpPr/>
            <p:nvPr/>
          </p:nvSpPr>
          <p:spPr>
            <a:xfrm>
              <a:off x="2423159" y="7338060"/>
              <a:ext cx="984885" cy="0"/>
            </a:xfrm>
            <a:custGeom>
              <a:avLst/>
              <a:gdLst/>
              <a:ahLst/>
              <a:cxnLst/>
              <a:rect l="l" t="t" r="r" b="b"/>
              <a:pathLst>
                <a:path w="984885">
                  <a:moveTo>
                    <a:pt x="0" y="0"/>
                  </a:moveTo>
                  <a:lnTo>
                    <a:pt x="9845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4" name="object 504"/>
            <p:cNvSpPr/>
            <p:nvPr/>
          </p:nvSpPr>
          <p:spPr>
            <a:xfrm>
              <a:off x="2423159" y="7341108"/>
              <a:ext cx="984885" cy="0"/>
            </a:xfrm>
            <a:custGeom>
              <a:avLst/>
              <a:gdLst/>
              <a:ahLst/>
              <a:cxnLst/>
              <a:rect l="l" t="t" r="r" b="b"/>
              <a:pathLst>
                <a:path w="984885">
                  <a:moveTo>
                    <a:pt x="0" y="0"/>
                  </a:moveTo>
                  <a:lnTo>
                    <a:pt x="9845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5" name="object 505"/>
            <p:cNvSpPr/>
            <p:nvPr/>
          </p:nvSpPr>
          <p:spPr>
            <a:xfrm>
              <a:off x="2423159" y="7344156"/>
              <a:ext cx="984885" cy="0"/>
            </a:xfrm>
            <a:custGeom>
              <a:avLst/>
              <a:gdLst/>
              <a:ahLst/>
              <a:cxnLst/>
              <a:rect l="l" t="t" r="r" b="b"/>
              <a:pathLst>
                <a:path w="984885">
                  <a:moveTo>
                    <a:pt x="0" y="0"/>
                  </a:moveTo>
                  <a:lnTo>
                    <a:pt x="9845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6" name="object 506"/>
            <p:cNvSpPr/>
            <p:nvPr/>
          </p:nvSpPr>
          <p:spPr>
            <a:xfrm>
              <a:off x="2423159" y="7347204"/>
              <a:ext cx="984885" cy="0"/>
            </a:xfrm>
            <a:custGeom>
              <a:avLst/>
              <a:gdLst/>
              <a:ahLst/>
              <a:cxnLst/>
              <a:rect l="l" t="t" r="r" b="b"/>
              <a:pathLst>
                <a:path w="984885">
                  <a:moveTo>
                    <a:pt x="0" y="0"/>
                  </a:moveTo>
                  <a:lnTo>
                    <a:pt x="9845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7" name="object 507"/>
            <p:cNvSpPr/>
            <p:nvPr/>
          </p:nvSpPr>
          <p:spPr>
            <a:xfrm>
              <a:off x="2423159" y="7350252"/>
              <a:ext cx="984885" cy="0"/>
            </a:xfrm>
            <a:custGeom>
              <a:avLst/>
              <a:gdLst/>
              <a:ahLst/>
              <a:cxnLst/>
              <a:rect l="l" t="t" r="r" b="b"/>
              <a:pathLst>
                <a:path w="984885">
                  <a:moveTo>
                    <a:pt x="0" y="0"/>
                  </a:moveTo>
                  <a:lnTo>
                    <a:pt x="9845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8" name="object 508"/>
            <p:cNvSpPr/>
            <p:nvPr/>
          </p:nvSpPr>
          <p:spPr>
            <a:xfrm>
              <a:off x="2423159" y="7353300"/>
              <a:ext cx="984885" cy="0"/>
            </a:xfrm>
            <a:custGeom>
              <a:avLst/>
              <a:gdLst/>
              <a:ahLst/>
              <a:cxnLst/>
              <a:rect l="l" t="t" r="r" b="b"/>
              <a:pathLst>
                <a:path w="984885">
                  <a:moveTo>
                    <a:pt x="0" y="0"/>
                  </a:moveTo>
                  <a:lnTo>
                    <a:pt x="9845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9" name="object 509"/>
            <p:cNvSpPr/>
            <p:nvPr/>
          </p:nvSpPr>
          <p:spPr>
            <a:xfrm>
              <a:off x="2423159" y="7356348"/>
              <a:ext cx="984885" cy="0"/>
            </a:xfrm>
            <a:custGeom>
              <a:avLst/>
              <a:gdLst/>
              <a:ahLst/>
              <a:cxnLst/>
              <a:rect l="l" t="t" r="r" b="b"/>
              <a:pathLst>
                <a:path w="984885">
                  <a:moveTo>
                    <a:pt x="0" y="0"/>
                  </a:moveTo>
                  <a:lnTo>
                    <a:pt x="9845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0" name="object 510"/>
            <p:cNvSpPr/>
            <p:nvPr/>
          </p:nvSpPr>
          <p:spPr>
            <a:xfrm>
              <a:off x="2423159" y="7359396"/>
              <a:ext cx="984885" cy="0"/>
            </a:xfrm>
            <a:custGeom>
              <a:avLst/>
              <a:gdLst/>
              <a:ahLst/>
              <a:cxnLst/>
              <a:rect l="l" t="t" r="r" b="b"/>
              <a:pathLst>
                <a:path w="984885">
                  <a:moveTo>
                    <a:pt x="0" y="0"/>
                  </a:moveTo>
                  <a:lnTo>
                    <a:pt x="9845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1" name="object 511"/>
            <p:cNvSpPr/>
            <p:nvPr/>
          </p:nvSpPr>
          <p:spPr>
            <a:xfrm>
              <a:off x="2423159" y="7362444"/>
              <a:ext cx="984885" cy="0"/>
            </a:xfrm>
            <a:custGeom>
              <a:avLst/>
              <a:gdLst/>
              <a:ahLst/>
              <a:cxnLst/>
              <a:rect l="l" t="t" r="r" b="b"/>
              <a:pathLst>
                <a:path w="984885">
                  <a:moveTo>
                    <a:pt x="0" y="0"/>
                  </a:moveTo>
                  <a:lnTo>
                    <a:pt x="9845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2" name="object 512"/>
            <p:cNvSpPr/>
            <p:nvPr/>
          </p:nvSpPr>
          <p:spPr>
            <a:xfrm>
              <a:off x="2423159" y="7365492"/>
              <a:ext cx="984885" cy="0"/>
            </a:xfrm>
            <a:custGeom>
              <a:avLst/>
              <a:gdLst/>
              <a:ahLst/>
              <a:cxnLst/>
              <a:rect l="l" t="t" r="r" b="b"/>
              <a:pathLst>
                <a:path w="984885">
                  <a:moveTo>
                    <a:pt x="0" y="0"/>
                  </a:moveTo>
                  <a:lnTo>
                    <a:pt x="9845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3" name="object 513"/>
            <p:cNvSpPr/>
            <p:nvPr/>
          </p:nvSpPr>
          <p:spPr>
            <a:xfrm>
              <a:off x="2423159" y="7368540"/>
              <a:ext cx="984885" cy="0"/>
            </a:xfrm>
            <a:custGeom>
              <a:avLst/>
              <a:gdLst/>
              <a:ahLst/>
              <a:cxnLst/>
              <a:rect l="l" t="t" r="r" b="b"/>
              <a:pathLst>
                <a:path w="984885">
                  <a:moveTo>
                    <a:pt x="0" y="0"/>
                  </a:moveTo>
                  <a:lnTo>
                    <a:pt x="9845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4" name="object 514"/>
            <p:cNvSpPr/>
            <p:nvPr/>
          </p:nvSpPr>
          <p:spPr>
            <a:xfrm>
              <a:off x="2423159" y="7371588"/>
              <a:ext cx="984885" cy="0"/>
            </a:xfrm>
            <a:custGeom>
              <a:avLst/>
              <a:gdLst/>
              <a:ahLst/>
              <a:cxnLst/>
              <a:rect l="l" t="t" r="r" b="b"/>
              <a:pathLst>
                <a:path w="984885">
                  <a:moveTo>
                    <a:pt x="0" y="0"/>
                  </a:moveTo>
                  <a:lnTo>
                    <a:pt x="9845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5" name="object 515"/>
            <p:cNvSpPr/>
            <p:nvPr/>
          </p:nvSpPr>
          <p:spPr>
            <a:xfrm>
              <a:off x="2423159" y="7374636"/>
              <a:ext cx="984885" cy="0"/>
            </a:xfrm>
            <a:custGeom>
              <a:avLst/>
              <a:gdLst/>
              <a:ahLst/>
              <a:cxnLst/>
              <a:rect l="l" t="t" r="r" b="b"/>
              <a:pathLst>
                <a:path w="984885">
                  <a:moveTo>
                    <a:pt x="0" y="0"/>
                  </a:moveTo>
                  <a:lnTo>
                    <a:pt x="9845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6" name="object 516"/>
            <p:cNvSpPr/>
            <p:nvPr/>
          </p:nvSpPr>
          <p:spPr>
            <a:xfrm>
              <a:off x="2423159" y="7377684"/>
              <a:ext cx="984885" cy="0"/>
            </a:xfrm>
            <a:custGeom>
              <a:avLst/>
              <a:gdLst/>
              <a:ahLst/>
              <a:cxnLst/>
              <a:rect l="l" t="t" r="r" b="b"/>
              <a:pathLst>
                <a:path w="984885">
                  <a:moveTo>
                    <a:pt x="0" y="0"/>
                  </a:moveTo>
                  <a:lnTo>
                    <a:pt x="9845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7" name="object 517"/>
            <p:cNvSpPr/>
            <p:nvPr/>
          </p:nvSpPr>
          <p:spPr>
            <a:xfrm>
              <a:off x="2423159" y="7380732"/>
              <a:ext cx="984885" cy="0"/>
            </a:xfrm>
            <a:custGeom>
              <a:avLst/>
              <a:gdLst/>
              <a:ahLst/>
              <a:cxnLst/>
              <a:rect l="l" t="t" r="r" b="b"/>
              <a:pathLst>
                <a:path w="984885">
                  <a:moveTo>
                    <a:pt x="0" y="0"/>
                  </a:moveTo>
                  <a:lnTo>
                    <a:pt x="9845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8" name="object 518"/>
            <p:cNvSpPr/>
            <p:nvPr/>
          </p:nvSpPr>
          <p:spPr>
            <a:xfrm>
              <a:off x="2423159" y="7383780"/>
              <a:ext cx="984885" cy="0"/>
            </a:xfrm>
            <a:custGeom>
              <a:avLst/>
              <a:gdLst/>
              <a:ahLst/>
              <a:cxnLst/>
              <a:rect l="l" t="t" r="r" b="b"/>
              <a:pathLst>
                <a:path w="984885">
                  <a:moveTo>
                    <a:pt x="0" y="0"/>
                  </a:moveTo>
                  <a:lnTo>
                    <a:pt x="9845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9" name="object 519"/>
            <p:cNvSpPr/>
            <p:nvPr/>
          </p:nvSpPr>
          <p:spPr>
            <a:xfrm>
              <a:off x="2423159" y="7386828"/>
              <a:ext cx="984885" cy="0"/>
            </a:xfrm>
            <a:custGeom>
              <a:avLst/>
              <a:gdLst/>
              <a:ahLst/>
              <a:cxnLst/>
              <a:rect l="l" t="t" r="r" b="b"/>
              <a:pathLst>
                <a:path w="984885">
                  <a:moveTo>
                    <a:pt x="0" y="0"/>
                  </a:moveTo>
                  <a:lnTo>
                    <a:pt x="9845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0" name="object 520"/>
            <p:cNvSpPr/>
            <p:nvPr/>
          </p:nvSpPr>
          <p:spPr>
            <a:xfrm>
              <a:off x="2423159" y="7389876"/>
              <a:ext cx="984885" cy="0"/>
            </a:xfrm>
            <a:custGeom>
              <a:avLst/>
              <a:gdLst/>
              <a:ahLst/>
              <a:cxnLst/>
              <a:rect l="l" t="t" r="r" b="b"/>
              <a:pathLst>
                <a:path w="984885">
                  <a:moveTo>
                    <a:pt x="0" y="0"/>
                  </a:moveTo>
                  <a:lnTo>
                    <a:pt x="9845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1" name="object 521"/>
            <p:cNvSpPr/>
            <p:nvPr/>
          </p:nvSpPr>
          <p:spPr>
            <a:xfrm>
              <a:off x="2423159" y="7392924"/>
              <a:ext cx="984885" cy="0"/>
            </a:xfrm>
            <a:custGeom>
              <a:avLst/>
              <a:gdLst/>
              <a:ahLst/>
              <a:cxnLst/>
              <a:rect l="l" t="t" r="r" b="b"/>
              <a:pathLst>
                <a:path w="984885">
                  <a:moveTo>
                    <a:pt x="0" y="0"/>
                  </a:moveTo>
                  <a:lnTo>
                    <a:pt x="9845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2" name="object 522"/>
            <p:cNvSpPr/>
            <p:nvPr/>
          </p:nvSpPr>
          <p:spPr>
            <a:xfrm>
              <a:off x="2423159" y="7395972"/>
              <a:ext cx="984885" cy="0"/>
            </a:xfrm>
            <a:custGeom>
              <a:avLst/>
              <a:gdLst/>
              <a:ahLst/>
              <a:cxnLst/>
              <a:rect l="l" t="t" r="r" b="b"/>
              <a:pathLst>
                <a:path w="984885">
                  <a:moveTo>
                    <a:pt x="0" y="0"/>
                  </a:moveTo>
                  <a:lnTo>
                    <a:pt x="9845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3" name="object 523"/>
            <p:cNvSpPr/>
            <p:nvPr/>
          </p:nvSpPr>
          <p:spPr>
            <a:xfrm>
              <a:off x="2423159" y="7399020"/>
              <a:ext cx="984885" cy="0"/>
            </a:xfrm>
            <a:custGeom>
              <a:avLst/>
              <a:gdLst/>
              <a:ahLst/>
              <a:cxnLst/>
              <a:rect l="l" t="t" r="r" b="b"/>
              <a:pathLst>
                <a:path w="984885">
                  <a:moveTo>
                    <a:pt x="0" y="0"/>
                  </a:moveTo>
                  <a:lnTo>
                    <a:pt x="9845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4" name="object 524"/>
            <p:cNvSpPr/>
            <p:nvPr/>
          </p:nvSpPr>
          <p:spPr>
            <a:xfrm>
              <a:off x="2423159" y="7402068"/>
              <a:ext cx="984885" cy="0"/>
            </a:xfrm>
            <a:custGeom>
              <a:avLst/>
              <a:gdLst/>
              <a:ahLst/>
              <a:cxnLst/>
              <a:rect l="l" t="t" r="r" b="b"/>
              <a:pathLst>
                <a:path w="984885">
                  <a:moveTo>
                    <a:pt x="0" y="0"/>
                  </a:moveTo>
                  <a:lnTo>
                    <a:pt x="9845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5" name="object 525"/>
            <p:cNvSpPr/>
            <p:nvPr/>
          </p:nvSpPr>
          <p:spPr>
            <a:xfrm>
              <a:off x="2423159" y="7405116"/>
              <a:ext cx="984885" cy="0"/>
            </a:xfrm>
            <a:custGeom>
              <a:avLst/>
              <a:gdLst/>
              <a:ahLst/>
              <a:cxnLst/>
              <a:rect l="l" t="t" r="r" b="b"/>
              <a:pathLst>
                <a:path w="984885">
                  <a:moveTo>
                    <a:pt x="0" y="0"/>
                  </a:moveTo>
                  <a:lnTo>
                    <a:pt x="9845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6" name="object 526"/>
            <p:cNvSpPr/>
            <p:nvPr/>
          </p:nvSpPr>
          <p:spPr>
            <a:xfrm>
              <a:off x="2423159" y="7408164"/>
              <a:ext cx="984885" cy="0"/>
            </a:xfrm>
            <a:custGeom>
              <a:avLst/>
              <a:gdLst/>
              <a:ahLst/>
              <a:cxnLst/>
              <a:rect l="l" t="t" r="r" b="b"/>
              <a:pathLst>
                <a:path w="984885">
                  <a:moveTo>
                    <a:pt x="0" y="0"/>
                  </a:moveTo>
                  <a:lnTo>
                    <a:pt x="9845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7" name="object 527"/>
            <p:cNvSpPr/>
            <p:nvPr/>
          </p:nvSpPr>
          <p:spPr>
            <a:xfrm>
              <a:off x="2423159" y="7411212"/>
              <a:ext cx="984885" cy="0"/>
            </a:xfrm>
            <a:custGeom>
              <a:avLst/>
              <a:gdLst/>
              <a:ahLst/>
              <a:cxnLst/>
              <a:rect l="l" t="t" r="r" b="b"/>
              <a:pathLst>
                <a:path w="984885">
                  <a:moveTo>
                    <a:pt x="0" y="0"/>
                  </a:moveTo>
                  <a:lnTo>
                    <a:pt x="9845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8" name="object 528"/>
            <p:cNvSpPr/>
            <p:nvPr/>
          </p:nvSpPr>
          <p:spPr>
            <a:xfrm>
              <a:off x="2423159" y="7414260"/>
              <a:ext cx="984885" cy="0"/>
            </a:xfrm>
            <a:custGeom>
              <a:avLst/>
              <a:gdLst/>
              <a:ahLst/>
              <a:cxnLst/>
              <a:rect l="l" t="t" r="r" b="b"/>
              <a:pathLst>
                <a:path w="984885">
                  <a:moveTo>
                    <a:pt x="0" y="0"/>
                  </a:moveTo>
                  <a:lnTo>
                    <a:pt x="9845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9" name="object 529"/>
            <p:cNvSpPr/>
            <p:nvPr/>
          </p:nvSpPr>
          <p:spPr>
            <a:xfrm>
              <a:off x="2327148" y="6787896"/>
              <a:ext cx="984885" cy="535305"/>
            </a:xfrm>
            <a:custGeom>
              <a:avLst/>
              <a:gdLst/>
              <a:ahLst/>
              <a:cxnLst/>
              <a:rect l="l" t="t" r="r" b="b"/>
              <a:pathLst>
                <a:path w="984885" h="535304">
                  <a:moveTo>
                    <a:pt x="984504" y="534924"/>
                  </a:moveTo>
                  <a:lnTo>
                    <a:pt x="0" y="534924"/>
                  </a:lnTo>
                  <a:lnTo>
                    <a:pt x="0" y="0"/>
                  </a:lnTo>
                  <a:lnTo>
                    <a:pt x="984504" y="0"/>
                  </a:lnTo>
                  <a:lnTo>
                    <a:pt x="984504" y="7620"/>
                  </a:lnTo>
                  <a:lnTo>
                    <a:pt x="15240" y="7620"/>
                  </a:lnTo>
                  <a:lnTo>
                    <a:pt x="7620" y="15240"/>
                  </a:lnTo>
                  <a:lnTo>
                    <a:pt x="15240" y="15240"/>
                  </a:lnTo>
                  <a:lnTo>
                    <a:pt x="15240" y="519684"/>
                  </a:lnTo>
                  <a:lnTo>
                    <a:pt x="7620" y="519684"/>
                  </a:lnTo>
                  <a:lnTo>
                    <a:pt x="15240" y="527304"/>
                  </a:lnTo>
                  <a:lnTo>
                    <a:pt x="984504" y="527304"/>
                  </a:lnTo>
                  <a:lnTo>
                    <a:pt x="984504" y="534924"/>
                  </a:lnTo>
                  <a:close/>
                </a:path>
                <a:path w="984885" h="535304">
                  <a:moveTo>
                    <a:pt x="15240" y="15240"/>
                  </a:moveTo>
                  <a:lnTo>
                    <a:pt x="7620" y="15240"/>
                  </a:lnTo>
                  <a:lnTo>
                    <a:pt x="15240" y="7620"/>
                  </a:lnTo>
                  <a:lnTo>
                    <a:pt x="15240" y="15240"/>
                  </a:lnTo>
                  <a:close/>
                </a:path>
                <a:path w="984885" h="535304">
                  <a:moveTo>
                    <a:pt x="967740" y="15240"/>
                  </a:moveTo>
                  <a:lnTo>
                    <a:pt x="15240" y="15240"/>
                  </a:lnTo>
                  <a:lnTo>
                    <a:pt x="15240" y="7620"/>
                  </a:lnTo>
                  <a:lnTo>
                    <a:pt x="967740" y="7620"/>
                  </a:lnTo>
                  <a:lnTo>
                    <a:pt x="967740" y="15240"/>
                  </a:lnTo>
                  <a:close/>
                </a:path>
                <a:path w="984885" h="535304">
                  <a:moveTo>
                    <a:pt x="967740" y="527304"/>
                  </a:moveTo>
                  <a:lnTo>
                    <a:pt x="967740" y="7620"/>
                  </a:lnTo>
                  <a:lnTo>
                    <a:pt x="975360" y="15240"/>
                  </a:lnTo>
                  <a:lnTo>
                    <a:pt x="984504" y="15240"/>
                  </a:lnTo>
                  <a:lnTo>
                    <a:pt x="984504" y="519684"/>
                  </a:lnTo>
                  <a:lnTo>
                    <a:pt x="975360" y="519684"/>
                  </a:lnTo>
                  <a:lnTo>
                    <a:pt x="967740" y="527304"/>
                  </a:lnTo>
                  <a:close/>
                </a:path>
                <a:path w="984885" h="535304">
                  <a:moveTo>
                    <a:pt x="984504" y="15240"/>
                  </a:moveTo>
                  <a:lnTo>
                    <a:pt x="975360" y="15240"/>
                  </a:lnTo>
                  <a:lnTo>
                    <a:pt x="967740" y="7620"/>
                  </a:lnTo>
                  <a:lnTo>
                    <a:pt x="984504" y="7620"/>
                  </a:lnTo>
                  <a:lnTo>
                    <a:pt x="984504" y="15240"/>
                  </a:lnTo>
                  <a:close/>
                </a:path>
                <a:path w="984885" h="535304">
                  <a:moveTo>
                    <a:pt x="15240" y="527304"/>
                  </a:moveTo>
                  <a:lnTo>
                    <a:pt x="7620" y="519684"/>
                  </a:lnTo>
                  <a:lnTo>
                    <a:pt x="15240" y="519684"/>
                  </a:lnTo>
                  <a:lnTo>
                    <a:pt x="15240" y="527304"/>
                  </a:lnTo>
                  <a:close/>
                </a:path>
                <a:path w="984885" h="535304">
                  <a:moveTo>
                    <a:pt x="967740" y="527304"/>
                  </a:moveTo>
                  <a:lnTo>
                    <a:pt x="15240" y="527304"/>
                  </a:lnTo>
                  <a:lnTo>
                    <a:pt x="15240" y="519684"/>
                  </a:lnTo>
                  <a:lnTo>
                    <a:pt x="967740" y="519684"/>
                  </a:lnTo>
                  <a:lnTo>
                    <a:pt x="967740" y="527304"/>
                  </a:lnTo>
                  <a:close/>
                </a:path>
                <a:path w="984885" h="535304">
                  <a:moveTo>
                    <a:pt x="984504" y="527304"/>
                  </a:moveTo>
                  <a:lnTo>
                    <a:pt x="967740" y="527304"/>
                  </a:lnTo>
                  <a:lnTo>
                    <a:pt x="975360" y="519684"/>
                  </a:lnTo>
                  <a:lnTo>
                    <a:pt x="984504" y="519684"/>
                  </a:lnTo>
                  <a:lnTo>
                    <a:pt x="984504" y="52730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30" name="object 530"/>
          <p:cNvSpPr txBox="1"/>
          <p:nvPr/>
        </p:nvSpPr>
        <p:spPr>
          <a:xfrm>
            <a:off x="4681220" y="7393843"/>
            <a:ext cx="966469" cy="45465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87325">
              <a:lnSpc>
                <a:spcPts val="894"/>
              </a:lnSpc>
              <a:spcBef>
                <a:spcPts val="90"/>
              </a:spcBef>
            </a:pPr>
            <a:r>
              <a:rPr sz="750" spc="-85" dirty="0">
                <a:latin typeface="Verdana"/>
                <a:cs typeface="Verdana"/>
              </a:rPr>
              <a:t>UHS1021</a:t>
            </a:r>
            <a:endParaRPr sz="750">
              <a:latin typeface="Verdana"/>
              <a:cs typeface="Verdana"/>
            </a:endParaRPr>
          </a:p>
          <a:p>
            <a:pPr marL="144780">
              <a:lnSpc>
                <a:spcPts val="894"/>
              </a:lnSpc>
            </a:pPr>
            <a:r>
              <a:rPr sz="750" spc="-145" dirty="0">
                <a:latin typeface="Verdana"/>
                <a:cs typeface="Verdana"/>
              </a:rPr>
              <a:t>S</a:t>
            </a:r>
            <a:r>
              <a:rPr sz="750" spc="30" dirty="0">
                <a:latin typeface="Verdana"/>
                <a:cs typeface="Verdana"/>
              </a:rPr>
              <a:t>o</a:t>
            </a:r>
            <a:r>
              <a:rPr sz="750" spc="-40" dirty="0">
                <a:latin typeface="Verdana"/>
                <a:cs typeface="Verdana"/>
              </a:rPr>
              <a:t>f</a:t>
            </a:r>
            <a:r>
              <a:rPr sz="750" spc="-45" dirty="0">
                <a:latin typeface="Verdana"/>
                <a:cs typeface="Verdana"/>
              </a:rPr>
              <a:t>t</a:t>
            </a:r>
            <a:r>
              <a:rPr sz="750" spc="-80" dirty="0">
                <a:latin typeface="Verdana"/>
                <a:cs typeface="Verdana"/>
              </a:rPr>
              <a:t> </a:t>
            </a:r>
            <a:r>
              <a:rPr sz="750" spc="-145" dirty="0">
                <a:latin typeface="Verdana"/>
                <a:cs typeface="Verdana"/>
              </a:rPr>
              <a:t>S</a:t>
            </a:r>
            <a:r>
              <a:rPr sz="750" spc="-80" dirty="0">
                <a:latin typeface="Verdana"/>
                <a:cs typeface="Verdana"/>
              </a:rPr>
              <a:t>k</a:t>
            </a:r>
            <a:r>
              <a:rPr sz="750" spc="-65" dirty="0">
                <a:latin typeface="Verdana"/>
                <a:cs typeface="Verdana"/>
              </a:rPr>
              <a:t>i</a:t>
            </a:r>
            <a:r>
              <a:rPr sz="750" spc="-50" dirty="0">
                <a:latin typeface="Verdana"/>
                <a:cs typeface="Verdana"/>
              </a:rPr>
              <a:t>l</a:t>
            </a:r>
            <a:r>
              <a:rPr sz="750" spc="-40" dirty="0">
                <a:latin typeface="Verdana"/>
                <a:cs typeface="Verdana"/>
              </a:rPr>
              <a:t>l</a:t>
            </a:r>
            <a:r>
              <a:rPr sz="750" spc="-105" dirty="0">
                <a:latin typeface="Verdana"/>
                <a:cs typeface="Verdana"/>
              </a:rPr>
              <a:t>s</a:t>
            </a:r>
            <a:r>
              <a:rPr sz="750" spc="-80" dirty="0">
                <a:latin typeface="Verdana"/>
                <a:cs typeface="Verdana"/>
              </a:rPr>
              <a:t> </a:t>
            </a:r>
            <a:r>
              <a:rPr sz="750" spc="-65" dirty="0">
                <a:latin typeface="Verdana"/>
                <a:cs typeface="Verdana"/>
              </a:rPr>
              <a:t>1</a:t>
            </a:r>
            <a:endParaRPr sz="7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  <a:tabLst>
                <a:tab pos="953135" algn="l"/>
              </a:tabLst>
            </a:pPr>
            <a:r>
              <a:rPr sz="750" u="sng" spc="-5" dirty="0">
                <a:uFill>
                  <a:solidFill>
                    <a:srgbClr val="969696"/>
                  </a:solidFill>
                </a:uFill>
                <a:latin typeface="Times New Roman"/>
                <a:cs typeface="Times New Roman"/>
              </a:rPr>
              <a:t> 	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531" name="object 531"/>
          <p:cNvSpPr txBox="1"/>
          <p:nvPr/>
        </p:nvSpPr>
        <p:spPr>
          <a:xfrm>
            <a:off x="2600907" y="6869593"/>
            <a:ext cx="434340" cy="3644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894"/>
              </a:lnSpc>
              <a:spcBef>
                <a:spcPts val="90"/>
              </a:spcBef>
            </a:pPr>
            <a:r>
              <a:rPr sz="750" spc="-90" dirty="0">
                <a:latin typeface="Verdana"/>
                <a:cs typeface="Verdana"/>
              </a:rPr>
              <a:t>B</a:t>
            </a:r>
            <a:r>
              <a:rPr sz="750" spc="-85" dirty="0">
                <a:latin typeface="Verdana"/>
                <a:cs typeface="Verdana"/>
              </a:rPr>
              <a:t>U</a:t>
            </a:r>
            <a:r>
              <a:rPr sz="750" spc="50" dirty="0">
                <a:latin typeface="Verdana"/>
                <a:cs typeface="Verdana"/>
              </a:rPr>
              <a:t>M</a:t>
            </a:r>
            <a:r>
              <a:rPr sz="750" spc="-70" dirty="0">
                <a:latin typeface="Verdana"/>
                <a:cs typeface="Verdana"/>
              </a:rPr>
              <a:t>24</a:t>
            </a:r>
            <a:r>
              <a:rPr sz="750" spc="-80" dirty="0">
                <a:latin typeface="Verdana"/>
                <a:cs typeface="Verdana"/>
              </a:rPr>
              <a:t>1</a:t>
            </a:r>
            <a:r>
              <a:rPr sz="750" spc="-65" dirty="0">
                <a:latin typeface="Verdana"/>
                <a:cs typeface="Verdana"/>
              </a:rPr>
              <a:t>3</a:t>
            </a:r>
            <a:endParaRPr sz="750" dirty="0">
              <a:latin typeface="Verdana"/>
              <a:cs typeface="Verdana"/>
            </a:endParaRPr>
          </a:p>
          <a:p>
            <a:pPr marL="27940" marR="20320" indent="8890">
              <a:lnSpc>
                <a:spcPts val="890"/>
              </a:lnSpc>
              <a:spcBef>
                <a:spcPts val="35"/>
              </a:spcBef>
            </a:pPr>
            <a:r>
              <a:rPr sz="750" dirty="0">
                <a:latin typeface="Verdana"/>
                <a:cs typeface="Verdana"/>
              </a:rPr>
              <a:t>Applied </a:t>
            </a:r>
            <a:r>
              <a:rPr sz="750" spc="-250" dirty="0">
                <a:latin typeface="Verdana"/>
                <a:cs typeface="Verdana"/>
              </a:rPr>
              <a:t> </a:t>
            </a:r>
            <a:r>
              <a:rPr sz="750" spc="-145" dirty="0">
                <a:latin typeface="Verdana"/>
                <a:cs typeface="Verdana"/>
              </a:rPr>
              <a:t>S</a:t>
            </a:r>
            <a:r>
              <a:rPr sz="750" spc="-45" dirty="0">
                <a:latin typeface="Verdana"/>
                <a:cs typeface="Verdana"/>
              </a:rPr>
              <a:t>t</a:t>
            </a:r>
            <a:r>
              <a:rPr sz="750" spc="50" dirty="0">
                <a:latin typeface="Verdana"/>
                <a:cs typeface="Verdana"/>
              </a:rPr>
              <a:t>a</a:t>
            </a:r>
            <a:r>
              <a:rPr sz="750" spc="-55" dirty="0">
                <a:latin typeface="Verdana"/>
                <a:cs typeface="Verdana"/>
              </a:rPr>
              <a:t>t</a:t>
            </a:r>
            <a:r>
              <a:rPr sz="750" spc="-65" dirty="0">
                <a:latin typeface="Verdana"/>
                <a:cs typeface="Verdana"/>
              </a:rPr>
              <a:t>i</a:t>
            </a:r>
            <a:r>
              <a:rPr sz="750" spc="-105" dirty="0">
                <a:latin typeface="Verdana"/>
                <a:cs typeface="Verdana"/>
              </a:rPr>
              <a:t>s</a:t>
            </a:r>
            <a:r>
              <a:rPr sz="750" spc="-55" dirty="0">
                <a:latin typeface="Verdana"/>
                <a:cs typeface="Verdana"/>
              </a:rPr>
              <a:t>t</a:t>
            </a:r>
            <a:r>
              <a:rPr sz="750" spc="-65" dirty="0">
                <a:latin typeface="Verdana"/>
                <a:cs typeface="Verdana"/>
              </a:rPr>
              <a:t>i</a:t>
            </a:r>
            <a:r>
              <a:rPr sz="750" spc="80" dirty="0">
                <a:latin typeface="Verdana"/>
                <a:cs typeface="Verdana"/>
              </a:rPr>
              <a:t>c</a:t>
            </a:r>
            <a:r>
              <a:rPr sz="750" spc="-105" dirty="0">
                <a:latin typeface="Verdana"/>
                <a:cs typeface="Verdana"/>
              </a:rPr>
              <a:t>s</a:t>
            </a:r>
            <a:endParaRPr sz="750" dirty="0">
              <a:latin typeface="Verdana"/>
              <a:cs typeface="Verdana"/>
            </a:endParaRPr>
          </a:p>
        </p:txBody>
      </p:sp>
      <p:grpSp>
        <p:nvGrpSpPr>
          <p:cNvPr id="532" name="object 532"/>
          <p:cNvGrpSpPr/>
          <p:nvPr/>
        </p:nvGrpSpPr>
        <p:grpSpPr>
          <a:xfrm>
            <a:off x="1234440" y="3395472"/>
            <a:ext cx="1158240" cy="3477895"/>
            <a:chOff x="1234440" y="3395472"/>
            <a:chExt cx="1158240" cy="3477895"/>
          </a:xfrm>
        </p:grpSpPr>
        <p:sp>
          <p:nvSpPr>
            <p:cNvPr id="533" name="object 533"/>
            <p:cNvSpPr/>
            <p:nvPr/>
          </p:nvSpPr>
          <p:spPr>
            <a:xfrm>
              <a:off x="1623047" y="3395472"/>
              <a:ext cx="769620" cy="1111250"/>
            </a:xfrm>
            <a:custGeom>
              <a:avLst/>
              <a:gdLst/>
              <a:ahLst/>
              <a:cxnLst/>
              <a:rect l="l" t="t" r="r" b="b"/>
              <a:pathLst>
                <a:path w="769619" h="1111250">
                  <a:moveTo>
                    <a:pt x="699516" y="359664"/>
                  </a:moveTo>
                  <a:lnTo>
                    <a:pt x="683831" y="356616"/>
                  </a:lnTo>
                  <a:lnTo>
                    <a:pt x="542544" y="329184"/>
                  </a:lnTo>
                  <a:lnTo>
                    <a:pt x="542544" y="356616"/>
                  </a:lnTo>
                  <a:lnTo>
                    <a:pt x="7620" y="356616"/>
                  </a:lnTo>
                  <a:lnTo>
                    <a:pt x="7620" y="0"/>
                  </a:lnTo>
                  <a:lnTo>
                    <a:pt x="0" y="0"/>
                  </a:lnTo>
                  <a:lnTo>
                    <a:pt x="0" y="364236"/>
                  </a:lnTo>
                  <a:lnTo>
                    <a:pt x="542544" y="364236"/>
                  </a:lnTo>
                  <a:lnTo>
                    <a:pt x="542544" y="391668"/>
                  </a:lnTo>
                  <a:lnTo>
                    <a:pt x="677100" y="364236"/>
                  </a:lnTo>
                  <a:lnTo>
                    <a:pt x="699516" y="359664"/>
                  </a:lnTo>
                  <a:close/>
                </a:path>
                <a:path w="769619" h="1111250">
                  <a:moveTo>
                    <a:pt x="769620" y="1094232"/>
                  </a:moveTo>
                  <a:lnTo>
                    <a:pt x="738835" y="1085088"/>
                  </a:lnTo>
                  <a:lnTo>
                    <a:pt x="615696" y="1048512"/>
                  </a:lnTo>
                  <a:lnTo>
                    <a:pt x="613016" y="1075994"/>
                  </a:lnTo>
                  <a:lnTo>
                    <a:pt x="477012" y="1063752"/>
                  </a:lnTo>
                  <a:lnTo>
                    <a:pt x="475488" y="1071372"/>
                  </a:lnTo>
                  <a:lnTo>
                    <a:pt x="612267" y="1083691"/>
                  </a:lnTo>
                  <a:lnTo>
                    <a:pt x="609600" y="1110996"/>
                  </a:lnTo>
                  <a:lnTo>
                    <a:pt x="769620" y="109423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4" name="object 534"/>
            <p:cNvSpPr/>
            <p:nvPr/>
          </p:nvSpPr>
          <p:spPr>
            <a:xfrm>
              <a:off x="2185416" y="6352032"/>
              <a:ext cx="100965" cy="216535"/>
            </a:xfrm>
            <a:custGeom>
              <a:avLst/>
              <a:gdLst/>
              <a:ahLst/>
              <a:cxnLst/>
              <a:rect l="l" t="t" r="r" b="b"/>
              <a:pathLst>
                <a:path w="100964" h="216534">
                  <a:moveTo>
                    <a:pt x="100584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16408"/>
                  </a:lnTo>
                  <a:lnTo>
                    <a:pt x="100584" y="216408"/>
                  </a:lnTo>
                  <a:lnTo>
                    <a:pt x="100584" y="3048"/>
                  </a:lnTo>
                  <a:lnTo>
                    <a:pt x="100584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5" name="object 535"/>
            <p:cNvSpPr/>
            <p:nvPr/>
          </p:nvSpPr>
          <p:spPr>
            <a:xfrm>
              <a:off x="1328928" y="6565392"/>
              <a:ext cx="957580" cy="210820"/>
            </a:xfrm>
            <a:custGeom>
              <a:avLst/>
              <a:gdLst/>
              <a:ahLst/>
              <a:cxnLst/>
              <a:rect l="l" t="t" r="r" b="b"/>
              <a:pathLst>
                <a:path w="957580" h="210820">
                  <a:moveTo>
                    <a:pt x="957072" y="207772"/>
                  </a:moveTo>
                  <a:lnTo>
                    <a:pt x="856488" y="207772"/>
                  </a:lnTo>
                  <a:lnTo>
                    <a:pt x="856488" y="209042"/>
                  </a:lnTo>
                  <a:lnTo>
                    <a:pt x="0" y="209042"/>
                  </a:lnTo>
                  <a:lnTo>
                    <a:pt x="0" y="210312"/>
                  </a:lnTo>
                  <a:lnTo>
                    <a:pt x="957072" y="210312"/>
                  </a:lnTo>
                  <a:lnTo>
                    <a:pt x="957072" y="209042"/>
                  </a:lnTo>
                  <a:lnTo>
                    <a:pt x="957072" y="207772"/>
                  </a:lnTo>
                  <a:close/>
                </a:path>
                <a:path w="957580" h="210820">
                  <a:moveTo>
                    <a:pt x="957072" y="0"/>
                  </a:moveTo>
                  <a:lnTo>
                    <a:pt x="856488" y="0"/>
                  </a:lnTo>
                  <a:lnTo>
                    <a:pt x="856488" y="3048"/>
                  </a:lnTo>
                  <a:lnTo>
                    <a:pt x="856488" y="6096"/>
                  </a:lnTo>
                  <a:lnTo>
                    <a:pt x="856488" y="207264"/>
                  </a:lnTo>
                  <a:lnTo>
                    <a:pt x="957072" y="207264"/>
                  </a:lnTo>
                  <a:lnTo>
                    <a:pt x="957072" y="3048"/>
                  </a:lnTo>
                  <a:lnTo>
                    <a:pt x="957072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36" name="object 536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1328928" y="6775703"/>
              <a:ext cx="957071" cy="97535"/>
            </a:xfrm>
            <a:prstGeom prst="rect">
              <a:avLst/>
            </a:prstGeom>
          </p:spPr>
        </p:pic>
        <p:pic>
          <p:nvPicPr>
            <p:cNvPr id="537" name="object 537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1658112" y="6774180"/>
              <a:ext cx="445008" cy="4571"/>
            </a:xfrm>
            <a:prstGeom prst="rect">
              <a:avLst/>
            </a:prstGeom>
          </p:spPr>
        </p:pic>
        <p:sp>
          <p:nvSpPr>
            <p:cNvPr id="538" name="object 538"/>
            <p:cNvSpPr/>
            <p:nvPr/>
          </p:nvSpPr>
          <p:spPr>
            <a:xfrm>
              <a:off x="1240536" y="6262116"/>
              <a:ext cx="944880" cy="512445"/>
            </a:xfrm>
            <a:custGeom>
              <a:avLst/>
              <a:gdLst/>
              <a:ahLst/>
              <a:cxnLst/>
              <a:rect l="l" t="t" r="r" b="b"/>
              <a:pathLst>
                <a:path w="944880" h="512445">
                  <a:moveTo>
                    <a:pt x="944879" y="512064"/>
                  </a:moveTo>
                  <a:lnTo>
                    <a:pt x="0" y="512064"/>
                  </a:lnTo>
                  <a:lnTo>
                    <a:pt x="0" y="0"/>
                  </a:lnTo>
                  <a:lnTo>
                    <a:pt x="944879" y="0"/>
                  </a:lnTo>
                  <a:lnTo>
                    <a:pt x="944879" y="512064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9" name="object 539"/>
            <p:cNvSpPr/>
            <p:nvPr/>
          </p:nvSpPr>
          <p:spPr>
            <a:xfrm>
              <a:off x="1234440" y="6256020"/>
              <a:ext cx="957580" cy="523240"/>
            </a:xfrm>
            <a:custGeom>
              <a:avLst/>
              <a:gdLst/>
              <a:ahLst/>
              <a:cxnLst/>
              <a:rect l="l" t="t" r="r" b="b"/>
              <a:pathLst>
                <a:path w="957580" h="523240">
                  <a:moveTo>
                    <a:pt x="957072" y="522732"/>
                  </a:moveTo>
                  <a:lnTo>
                    <a:pt x="0" y="522732"/>
                  </a:lnTo>
                  <a:lnTo>
                    <a:pt x="0" y="0"/>
                  </a:lnTo>
                  <a:lnTo>
                    <a:pt x="957072" y="0"/>
                  </a:lnTo>
                  <a:lnTo>
                    <a:pt x="957072" y="6096"/>
                  </a:lnTo>
                  <a:lnTo>
                    <a:pt x="12192" y="6096"/>
                  </a:lnTo>
                  <a:lnTo>
                    <a:pt x="6096" y="12192"/>
                  </a:lnTo>
                  <a:lnTo>
                    <a:pt x="12192" y="12192"/>
                  </a:lnTo>
                  <a:lnTo>
                    <a:pt x="12192" y="512063"/>
                  </a:lnTo>
                  <a:lnTo>
                    <a:pt x="6096" y="512063"/>
                  </a:lnTo>
                  <a:lnTo>
                    <a:pt x="12192" y="518160"/>
                  </a:lnTo>
                  <a:lnTo>
                    <a:pt x="957072" y="518160"/>
                  </a:lnTo>
                  <a:lnTo>
                    <a:pt x="957072" y="522732"/>
                  </a:lnTo>
                  <a:close/>
                </a:path>
                <a:path w="957580" h="523240">
                  <a:moveTo>
                    <a:pt x="12192" y="12192"/>
                  </a:moveTo>
                  <a:lnTo>
                    <a:pt x="6096" y="12192"/>
                  </a:lnTo>
                  <a:lnTo>
                    <a:pt x="12192" y="6096"/>
                  </a:lnTo>
                  <a:lnTo>
                    <a:pt x="12192" y="12192"/>
                  </a:lnTo>
                  <a:close/>
                </a:path>
                <a:path w="957580" h="523240">
                  <a:moveTo>
                    <a:pt x="944879" y="12192"/>
                  </a:moveTo>
                  <a:lnTo>
                    <a:pt x="12192" y="12192"/>
                  </a:lnTo>
                  <a:lnTo>
                    <a:pt x="12192" y="6096"/>
                  </a:lnTo>
                  <a:lnTo>
                    <a:pt x="944879" y="6096"/>
                  </a:lnTo>
                  <a:lnTo>
                    <a:pt x="944879" y="12192"/>
                  </a:lnTo>
                  <a:close/>
                </a:path>
                <a:path w="957580" h="523240">
                  <a:moveTo>
                    <a:pt x="944879" y="518160"/>
                  </a:moveTo>
                  <a:lnTo>
                    <a:pt x="944879" y="6096"/>
                  </a:lnTo>
                  <a:lnTo>
                    <a:pt x="950975" y="12192"/>
                  </a:lnTo>
                  <a:lnTo>
                    <a:pt x="957072" y="12192"/>
                  </a:lnTo>
                  <a:lnTo>
                    <a:pt x="957072" y="512063"/>
                  </a:lnTo>
                  <a:lnTo>
                    <a:pt x="950975" y="512063"/>
                  </a:lnTo>
                  <a:lnTo>
                    <a:pt x="944879" y="518160"/>
                  </a:lnTo>
                  <a:close/>
                </a:path>
                <a:path w="957580" h="523240">
                  <a:moveTo>
                    <a:pt x="957072" y="12192"/>
                  </a:moveTo>
                  <a:lnTo>
                    <a:pt x="950975" y="12192"/>
                  </a:lnTo>
                  <a:lnTo>
                    <a:pt x="944879" y="6096"/>
                  </a:lnTo>
                  <a:lnTo>
                    <a:pt x="957072" y="6096"/>
                  </a:lnTo>
                  <a:lnTo>
                    <a:pt x="957072" y="12192"/>
                  </a:lnTo>
                  <a:close/>
                </a:path>
                <a:path w="957580" h="523240">
                  <a:moveTo>
                    <a:pt x="12192" y="518160"/>
                  </a:moveTo>
                  <a:lnTo>
                    <a:pt x="6096" y="512063"/>
                  </a:lnTo>
                  <a:lnTo>
                    <a:pt x="12192" y="512063"/>
                  </a:lnTo>
                  <a:lnTo>
                    <a:pt x="12192" y="518160"/>
                  </a:lnTo>
                  <a:close/>
                </a:path>
                <a:path w="957580" h="523240">
                  <a:moveTo>
                    <a:pt x="944879" y="518160"/>
                  </a:moveTo>
                  <a:lnTo>
                    <a:pt x="12192" y="518160"/>
                  </a:lnTo>
                  <a:lnTo>
                    <a:pt x="12192" y="512063"/>
                  </a:lnTo>
                  <a:lnTo>
                    <a:pt x="944879" y="512063"/>
                  </a:lnTo>
                  <a:lnTo>
                    <a:pt x="944879" y="518160"/>
                  </a:lnTo>
                  <a:close/>
                </a:path>
                <a:path w="957580" h="523240">
                  <a:moveTo>
                    <a:pt x="957072" y="518160"/>
                  </a:moveTo>
                  <a:lnTo>
                    <a:pt x="944879" y="518160"/>
                  </a:lnTo>
                  <a:lnTo>
                    <a:pt x="950975" y="512063"/>
                  </a:lnTo>
                  <a:lnTo>
                    <a:pt x="957072" y="512063"/>
                  </a:lnTo>
                  <a:lnTo>
                    <a:pt x="957072" y="5181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0" name="object 540"/>
          <p:cNvSpPr txBox="1"/>
          <p:nvPr/>
        </p:nvSpPr>
        <p:spPr>
          <a:xfrm>
            <a:off x="1389374" y="6333118"/>
            <a:ext cx="645795" cy="3644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905" algn="ctr">
              <a:lnSpc>
                <a:spcPts val="894"/>
              </a:lnSpc>
              <a:spcBef>
                <a:spcPts val="90"/>
              </a:spcBef>
            </a:pPr>
            <a:r>
              <a:rPr sz="750" spc="-75" dirty="0">
                <a:latin typeface="Verdana"/>
                <a:cs typeface="Verdana"/>
              </a:rPr>
              <a:t>BFF2003</a:t>
            </a:r>
            <a:endParaRPr sz="750">
              <a:latin typeface="Verdana"/>
              <a:cs typeface="Verdana"/>
            </a:endParaRPr>
          </a:p>
          <a:p>
            <a:pPr marL="12065" marR="5080" indent="-21590" algn="ctr">
              <a:lnSpc>
                <a:spcPts val="890"/>
              </a:lnSpc>
              <a:spcBef>
                <a:spcPts val="35"/>
              </a:spcBef>
            </a:pPr>
            <a:r>
              <a:rPr sz="750" spc="-5" dirty="0">
                <a:latin typeface="Verdana"/>
                <a:cs typeface="Verdana"/>
              </a:rPr>
              <a:t>Computer </a:t>
            </a:r>
            <a:r>
              <a:rPr sz="750" dirty="0">
                <a:latin typeface="Verdana"/>
                <a:cs typeface="Verdana"/>
              </a:rPr>
              <a:t> </a:t>
            </a:r>
            <a:r>
              <a:rPr sz="750" spc="-10" dirty="0">
                <a:latin typeface="Verdana"/>
                <a:cs typeface="Verdana"/>
              </a:rPr>
              <a:t>P</a:t>
            </a:r>
            <a:r>
              <a:rPr sz="750" spc="-105" dirty="0">
                <a:latin typeface="Verdana"/>
                <a:cs typeface="Verdana"/>
              </a:rPr>
              <a:t>r</a:t>
            </a:r>
            <a:r>
              <a:rPr sz="750" spc="30" dirty="0">
                <a:latin typeface="Verdana"/>
                <a:cs typeface="Verdana"/>
              </a:rPr>
              <a:t>o</a:t>
            </a:r>
            <a:r>
              <a:rPr sz="750" spc="35" dirty="0">
                <a:latin typeface="Verdana"/>
                <a:cs typeface="Verdana"/>
              </a:rPr>
              <a:t>g</a:t>
            </a:r>
            <a:r>
              <a:rPr sz="750" spc="-110" dirty="0">
                <a:latin typeface="Verdana"/>
                <a:cs typeface="Verdana"/>
              </a:rPr>
              <a:t>r</a:t>
            </a:r>
            <a:r>
              <a:rPr sz="750" spc="50" dirty="0">
                <a:latin typeface="Verdana"/>
                <a:cs typeface="Verdana"/>
              </a:rPr>
              <a:t>a</a:t>
            </a:r>
            <a:r>
              <a:rPr sz="750" spc="-35" dirty="0">
                <a:latin typeface="Verdana"/>
                <a:cs typeface="Verdana"/>
              </a:rPr>
              <a:t>m</a:t>
            </a:r>
            <a:r>
              <a:rPr sz="750" spc="-45" dirty="0">
                <a:latin typeface="Verdana"/>
                <a:cs typeface="Verdana"/>
              </a:rPr>
              <a:t>m</a:t>
            </a:r>
            <a:r>
              <a:rPr sz="750" spc="-70" dirty="0">
                <a:latin typeface="Verdana"/>
                <a:cs typeface="Verdana"/>
              </a:rPr>
              <a:t>i</a:t>
            </a:r>
            <a:r>
              <a:rPr sz="750" spc="-20" dirty="0">
                <a:latin typeface="Verdana"/>
                <a:cs typeface="Verdana"/>
              </a:rPr>
              <a:t>n</a:t>
            </a:r>
            <a:r>
              <a:rPr sz="750" spc="30" dirty="0">
                <a:latin typeface="Verdana"/>
                <a:cs typeface="Verdana"/>
              </a:rPr>
              <a:t>g</a:t>
            </a:r>
            <a:endParaRPr sz="750">
              <a:latin typeface="Verdana"/>
              <a:cs typeface="Verdana"/>
            </a:endParaRPr>
          </a:p>
        </p:txBody>
      </p:sp>
      <p:grpSp>
        <p:nvGrpSpPr>
          <p:cNvPr id="541" name="object 541"/>
          <p:cNvGrpSpPr/>
          <p:nvPr/>
        </p:nvGrpSpPr>
        <p:grpSpPr>
          <a:xfrm>
            <a:off x="1170431" y="5506211"/>
            <a:ext cx="1054735" cy="596265"/>
            <a:chOff x="1170431" y="5506211"/>
            <a:chExt cx="1054735" cy="596265"/>
          </a:xfrm>
        </p:grpSpPr>
        <p:pic>
          <p:nvPicPr>
            <p:cNvPr id="542" name="object 542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1264920" y="5599176"/>
              <a:ext cx="960120" cy="502919"/>
            </a:xfrm>
            <a:prstGeom prst="rect">
              <a:avLst/>
            </a:prstGeom>
          </p:spPr>
        </p:pic>
        <p:sp>
          <p:nvSpPr>
            <p:cNvPr id="543" name="object 543"/>
            <p:cNvSpPr/>
            <p:nvPr/>
          </p:nvSpPr>
          <p:spPr>
            <a:xfrm>
              <a:off x="1178051" y="5513831"/>
              <a:ext cx="944880" cy="487680"/>
            </a:xfrm>
            <a:custGeom>
              <a:avLst/>
              <a:gdLst/>
              <a:ahLst/>
              <a:cxnLst/>
              <a:rect l="l" t="t" r="r" b="b"/>
              <a:pathLst>
                <a:path w="944880" h="487679">
                  <a:moveTo>
                    <a:pt x="944880" y="487680"/>
                  </a:moveTo>
                  <a:lnTo>
                    <a:pt x="0" y="487680"/>
                  </a:lnTo>
                  <a:lnTo>
                    <a:pt x="0" y="0"/>
                  </a:lnTo>
                  <a:lnTo>
                    <a:pt x="944880" y="0"/>
                  </a:lnTo>
                  <a:lnTo>
                    <a:pt x="944880" y="487680"/>
                  </a:lnTo>
                  <a:close/>
                </a:path>
              </a:pathLst>
            </a:custGeom>
            <a:solidFill>
              <a:srgbClr val="91C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4" name="object 544"/>
            <p:cNvSpPr/>
            <p:nvPr/>
          </p:nvSpPr>
          <p:spPr>
            <a:xfrm>
              <a:off x="1170431" y="5506211"/>
              <a:ext cx="960119" cy="502920"/>
            </a:xfrm>
            <a:custGeom>
              <a:avLst/>
              <a:gdLst/>
              <a:ahLst/>
              <a:cxnLst/>
              <a:rect l="l" t="t" r="r" b="b"/>
              <a:pathLst>
                <a:path w="960119" h="502920">
                  <a:moveTo>
                    <a:pt x="960120" y="502920"/>
                  </a:moveTo>
                  <a:lnTo>
                    <a:pt x="0" y="502920"/>
                  </a:lnTo>
                  <a:lnTo>
                    <a:pt x="0" y="0"/>
                  </a:lnTo>
                  <a:lnTo>
                    <a:pt x="960120" y="0"/>
                  </a:lnTo>
                  <a:lnTo>
                    <a:pt x="960120" y="7620"/>
                  </a:lnTo>
                  <a:lnTo>
                    <a:pt x="15240" y="7620"/>
                  </a:lnTo>
                  <a:lnTo>
                    <a:pt x="7620" y="15240"/>
                  </a:lnTo>
                  <a:lnTo>
                    <a:pt x="15240" y="15240"/>
                  </a:lnTo>
                  <a:lnTo>
                    <a:pt x="15240" y="487680"/>
                  </a:lnTo>
                  <a:lnTo>
                    <a:pt x="7620" y="487680"/>
                  </a:lnTo>
                  <a:lnTo>
                    <a:pt x="15240" y="495300"/>
                  </a:lnTo>
                  <a:lnTo>
                    <a:pt x="960120" y="495300"/>
                  </a:lnTo>
                  <a:lnTo>
                    <a:pt x="960120" y="502920"/>
                  </a:lnTo>
                  <a:close/>
                </a:path>
                <a:path w="960119" h="502920">
                  <a:moveTo>
                    <a:pt x="15240" y="15240"/>
                  </a:moveTo>
                  <a:lnTo>
                    <a:pt x="7620" y="15240"/>
                  </a:lnTo>
                  <a:lnTo>
                    <a:pt x="15240" y="7620"/>
                  </a:lnTo>
                  <a:lnTo>
                    <a:pt x="15240" y="15240"/>
                  </a:lnTo>
                  <a:close/>
                </a:path>
                <a:path w="960119" h="502920">
                  <a:moveTo>
                    <a:pt x="944879" y="15240"/>
                  </a:moveTo>
                  <a:lnTo>
                    <a:pt x="15240" y="15240"/>
                  </a:lnTo>
                  <a:lnTo>
                    <a:pt x="15240" y="7620"/>
                  </a:lnTo>
                  <a:lnTo>
                    <a:pt x="944879" y="7620"/>
                  </a:lnTo>
                  <a:lnTo>
                    <a:pt x="944879" y="15240"/>
                  </a:lnTo>
                  <a:close/>
                </a:path>
                <a:path w="960119" h="502920">
                  <a:moveTo>
                    <a:pt x="944879" y="495300"/>
                  </a:moveTo>
                  <a:lnTo>
                    <a:pt x="944879" y="7620"/>
                  </a:lnTo>
                  <a:lnTo>
                    <a:pt x="952500" y="15240"/>
                  </a:lnTo>
                  <a:lnTo>
                    <a:pt x="960120" y="15240"/>
                  </a:lnTo>
                  <a:lnTo>
                    <a:pt x="960120" y="487680"/>
                  </a:lnTo>
                  <a:lnTo>
                    <a:pt x="952500" y="487680"/>
                  </a:lnTo>
                  <a:lnTo>
                    <a:pt x="944879" y="495300"/>
                  </a:lnTo>
                  <a:close/>
                </a:path>
                <a:path w="960119" h="502920">
                  <a:moveTo>
                    <a:pt x="960120" y="15240"/>
                  </a:moveTo>
                  <a:lnTo>
                    <a:pt x="952500" y="15240"/>
                  </a:lnTo>
                  <a:lnTo>
                    <a:pt x="944879" y="7620"/>
                  </a:lnTo>
                  <a:lnTo>
                    <a:pt x="960120" y="7620"/>
                  </a:lnTo>
                  <a:lnTo>
                    <a:pt x="960120" y="15240"/>
                  </a:lnTo>
                  <a:close/>
                </a:path>
                <a:path w="960119" h="502920">
                  <a:moveTo>
                    <a:pt x="15240" y="495300"/>
                  </a:moveTo>
                  <a:lnTo>
                    <a:pt x="7620" y="487680"/>
                  </a:lnTo>
                  <a:lnTo>
                    <a:pt x="15240" y="487680"/>
                  </a:lnTo>
                  <a:lnTo>
                    <a:pt x="15240" y="495300"/>
                  </a:lnTo>
                  <a:close/>
                </a:path>
                <a:path w="960119" h="502920">
                  <a:moveTo>
                    <a:pt x="944879" y="495300"/>
                  </a:moveTo>
                  <a:lnTo>
                    <a:pt x="15240" y="495300"/>
                  </a:lnTo>
                  <a:lnTo>
                    <a:pt x="15240" y="487680"/>
                  </a:lnTo>
                  <a:lnTo>
                    <a:pt x="944879" y="487680"/>
                  </a:lnTo>
                  <a:lnTo>
                    <a:pt x="944879" y="495300"/>
                  </a:lnTo>
                  <a:close/>
                </a:path>
                <a:path w="960119" h="502920">
                  <a:moveTo>
                    <a:pt x="960120" y="495300"/>
                  </a:moveTo>
                  <a:lnTo>
                    <a:pt x="944879" y="495300"/>
                  </a:lnTo>
                  <a:lnTo>
                    <a:pt x="952500" y="487680"/>
                  </a:lnTo>
                  <a:lnTo>
                    <a:pt x="960120" y="487680"/>
                  </a:lnTo>
                  <a:lnTo>
                    <a:pt x="960120" y="4953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5" name="object 545"/>
          <p:cNvSpPr txBox="1"/>
          <p:nvPr/>
        </p:nvSpPr>
        <p:spPr>
          <a:xfrm>
            <a:off x="1328382" y="5516279"/>
            <a:ext cx="636905" cy="4787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4445" algn="ctr">
              <a:lnSpc>
                <a:spcPts val="894"/>
              </a:lnSpc>
              <a:spcBef>
                <a:spcPts val="90"/>
              </a:spcBef>
            </a:pPr>
            <a:r>
              <a:rPr sz="750" spc="-75" dirty="0">
                <a:solidFill>
                  <a:srgbClr val="702FA0"/>
                </a:solidFill>
                <a:latin typeface="Verdana"/>
                <a:cs typeface="Verdana"/>
              </a:rPr>
              <a:t>BFF1343</a:t>
            </a:r>
            <a:endParaRPr sz="750">
              <a:latin typeface="Verdana"/>
              <a:cs typeface="Verdana"/>
            </a:endParaRPr>
          </a:p>
          <a:p>
            <a:pPr marL="12065" marR="5080" algn="ctr">
              <a:lnSpc>
                <a:spcPct val="99300"/>
              </a:lnSpc>
              <a:spcBef>
                <a:spcPts val="5"/>
              </a:spcBef>
            </a:pPr>
            <a:r>
              <a:rPr sz="750" spc="-80" dirty="0">
                <a:solidFill>
                  <a:srgbClr val="702FA0"/>
                </a:solidFill>
                <a:latin typeface="Verdana"/>
                <a:cs typeface="Verdana"/>
              </a:rPr>
              <a:t>F</a:t>
            </a:r>
            <a:r>
              <a:rPr sz="750" spc="-20" dirty="0">
                <a:solidFill>
                  <a:srgbClr val="702FA0"/>
                </a:solidFill>
                <a:latin typeface="Verdana"/>
                <a:cs typeface="Verdana"/>
              </a:rPr>
              <a:t>u</a:t>
            </a:r>
            <a:r>
              <a:rPr sz="750" spc="-25" dirty="0">
                <a:solidFill>
                  <a:srgbClr val="702FA0"/>
                </a:solidFill>
                <a:latin typeface="Verdana"/>
                <a:cs typeface="Verdana"/>
              </a:rPr>
              <a:t>n</a:t>
            </a:r>
            <a:r>
              <a:rPr sz="750" spc="35" dirty="0">
                <a:solidFill>
                  <a:srgbClr val="702FA0"/>
                </a:solidFill>
                <a:latin typeface="Verdana"/>
                <a:cs typeface="Verdana"/>
              </a:rPr>
              <a:t>d</a:t>
            </a:r>
            <a:r>
              <a:rPr sz="750" spc="45" dirty="0">
                <a:solidFill>
                  <a:srgbClr val="702FA0"/>
                </a:solidFill>
                <a:latin typeface="Verdana"/>
                <a:cs typeface="Verdana"/>
              </a:rPr>
              <a:t>a</a:t>
            </a:r>
            <a:r>
              <a:rPr sz="750" spc="-35" dirty="0">
                <a:solidFill>
                  <a:srgbClr val="702FA0"/>
                </a:solidFill>
                <a:latin typeface="Verdana"/>
                <a:cs typeface="Verdana"/>
              </a:rPr>
              <a:t>m</a:t>
            </a:r>
            <a:r>
              <a:rPr sz="750" spc="35" dirty="0">
                <a:solidFill>
                  <a:srgbClr val="702FA0"/>
                </a:solidFill>
                <a:latin typeface="Verdana"/>
                <a:cs typeface="Verdana"/>
              </a:rPr>
              <a:t>e</a:t>
            </a:r>
            <a:r>
              <a:rPr sz="750" spc="-25" dirty="0">
                <a:solidFill>
                  <a:srgbClr val="702FA0"/>
                </a:solidFill>
                <a:latin typeface="Verdana"/>
                <a:cs typeface="Verdana"/>
              </a:rPr>
              <a:t>n</a:t>
            </a:r>
            <a:r>
              <a:rPr sz="750" spc="-45" dirty="0">
                <a:solidFill>
                  <a:srgbClr val="702FA0"/>
                </a:solidFill>
                <a:latin typeface="Verdana"/>
                <a:cs typeface="Verdana"/>
              </a:rPr>
              <a:t>t</a:t>
            </a:r>
            <a:r>
              <a:rPr sz="750" spc="45" dirty="0">
                <a:solidFill>
                  <a:srgbClr val="702FA0"/>
                </a:solidFill>
                <a:latin typeface="Verdana"/>
                <a:cs typeface="Verdana"/>
              </a:rPr>
              <a:t>a</a:t>
            </a:r>
            <a:r>
              <a:rPr sz="750" spc="-70" dirty="0">
                <a:solidFill>
                  <a:srgbClr val="702FA0"/>
                </a:solidFill>
                <a:latin typeface="Verdana"/>
                <a:cs typeface="Verdana"/>
              </a:rPr>
              <a:t>l  </a:t>
            </a:r>
            <a:r>
              <a:rPr sz="750" spc="-15" dirty="0">
                <a:solidFill>
                  <a:srgbClr val="702FA0"/>
                </a:solidFill>
                <a:latin typeface="Verdana"/>
                <a:cs typeface="Verdana"/>
              </a:rPr>
              <a:t>Electrical </a:t>
            </a:r>
            <a:r>
              <a:rPr sz="750" spc="-10" dirty="0">
                <a:solidFill>
                  <a:srgbClr val="702FA0"/>
                </a:solidFill>
                <a:latin typeface="Verdana"/>
                <a:cs typeface="Verdana"/>
              </a:rPr>
              <a:t> </a:t>
            </a:r>
            <a:r>
              <a:rPr sz="750" spc="-25" dirty="0">
                <a:solidFill>
                  <a:srgbClr val="702FA0"/>
                </a:solidFill>
                <a:latin typeface="Verdana"/>
                <a:cs typeface="Verdana"/>
              </a:rPr>
              <a:t>Engineering</a:t>
            </a:r>
            <a:endParaRPr sz="750">
              <a:latin typeface="Verdana"/>
              <a:cs typeface="Verdana"/>
            </a:endParaRPr>
          </a:p>
        </p:txBody>
      </p:sp>
      <p:grpSp>
        <p:nvGrpSpPr>
          <p:cNvPr id="546" name="object 546"/>
          <p:cNvGrpSpPr/>
          <p:nvPr/>
        </p:nvGrpSpPr>
        <p:grpSpPr>
          <a:xfrm>
            <a:off x="2340863" y="5900928"/>
            <a:ext cx="1000125" cy="624840"/>
            <a:chOff x="2340863" y="5900928"/>
            <a:chExt cx="1000125" cy="624840"/>
          </a:xfrm>
        </p:grpSpPr>
        <p:pic>
          <p:nvPicPr>
            <p:cNvPr id="547" name="object 547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2435351" y="5995416"/>
              <a:ext cx="905256" cy="530351"/>
            </a:xfrm>
            <a:prstGeom prst="rect">
              <a:avLst/>
            </a:prstGeom>
          </p:spPr>
        </p:pic>
        <p:sp>
          <p:nvSpPr>
            <p:cNvPr id="548" name="object 548"/>
            <p:cNvSpPr/>
            <p:nvPr/>
          </p:nvSpPr>
          <p:spPr>
            <a:xfrm>
              <a:off x="2346959" y="5907023"/>
              <a:ext cx="893444" cy="520065"/>
            </a:xfrm>
            <a:custGeom>
              <a:avLst/>
              <a:gdLst/>
              <a:ahLst/>
              <a:cxnLst/>
              <a:rect l="l" t="t" r="r" b="b"/>
              <a:pathLst>
                <a:path w="893444" h="520064">
                  <a:moveTo>
                    <a:pt x="893064" y="519683"/>
                  </a:moveTo>
                  <a:lnTo>
                    <a:pt x="0" y="519683"/>
                  </a:lnTo>
                  <a:lnTo>
                    <a:pt x="0" y="0"/>
                  </a:lnTo>
                  <a:lnTo>
                    <a:pt x="893064" y="0"/>
                  </a:lnTo>
                  <a:lnTo>
                    <a:pt x="893064" y="519683"/>
                  </a:lnTo>
                  <a:close/>
                </a:path>
              </a:pathLst>
            </a:custGeom>
            <a:solidFill>
              <a:srgbClr val="91C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9" name="object 549"/>
            <p:cNvSpPr/>
            <p:nvPr/>
          </p:nvSpPr>
          <p:spPr>
            <a:xfrm>
              <a:off x="2340863" y="5900928"/>
              <a:ext cx="905510" cy="532130"/>
            </a:xfrm>
            <a:custGeom>
              <a:avLst/>
              <a:gdLst/>
              <a:ahLst/>
              <a:cxnLst/>
              <a:rect l="l" t="t" r="r" b="b"/>
              <a:pathLst>
                <a:path w="905510" h="532129">
                  <a:moveTo>
                    <a:pt x="905256" y="531876"/>
                  </a:moveTo>
                  <a:lnTo>
                    <a:pt x="0" y="531876"/>
                  </a:lnTo>
                  <a:lnTo>
                    <a:pt x="0" y="0"/>
                  </a:lnTo>
                  <a:lnTo>
                    <a:pt x="905256" y="0"/>
                  </a:lnTo>
                  <a:lnTo>
                    <a:pt x="905256" y="6096"/>
                  </a:lnTo>
                  <a:lnTo>
                    <a:pt x="10668" y="6096"/>
                  </a:lnTo>
                  <a:lnTo>
                    <a:pt x="6096" y="12192"/>
                  </a:lnTo>
                  <a:lnTo>
                    <a:pt x="10668" y="12192"/>
                  </a:lnTo>
                  <a:lnTo>
                    <a:pt x="10668" y="519684"/>
                  </a:lnTo>
                  <a:lnTo>
                    <a:pt x="6096" y="519684"/>
                  </a:lnTo>
                  <a:lnTo>
                    <a:pt x="10668" y="525780"/>
                  </a:lnTo>
                  <a:lnTo>
                    <a:pt x="905256" y="525780"/>
                  </a:lnTo>
                  <a:lnTo>
                    <a:pt x="905256" y="531876"/>
                  </a:lnTo>
                  <a:close/>
                </a:path>
                <a:path w="905510" h="532129">
                  <a:moveTo>
                    <a:pt x="10668" y="12192"/>
                  </a:moveTo>
                  <a:lnTo>
                    <a:pt x="6096" y="12192"/>
                  </a:lnTo>
                  <a:lnTo>
                    <a:pt x="10668" y="6096"/>
                  </a:lnTo>
                  <a:lnTo>
                    <a:pt x="10668" y="12192"/>
                  </a:lnTo>
                  <a:close/>
                </a:path>
                <a:path w="905510" h="532129">
                  <a:moveTo>
                    <a:pt x="893064" y="12192"/>
                  </a:moveTo>
                  <a:lnTo>
                    <a:pt x="10668" y="12192"/>
                  </a:lnTo>
                  <a:lnTo>
                    <a:pt x="10668" y="6096"/>
                  </a:lnTo>
                  <a:lnTo>
                    <a:pt x="893064" y="6096"/>
                  </a:lnTo>
                  <a:lnTo>
                    <a:pt x="893064" y="12192"/>
                  </a:lnTo>
                  <a:close/>
                </a:path>
                <a:path w="905510" h="532129">
                  <a:moveTo>
                    <a:pt x="893064" y="525780"/>
                  </a:moveTo>
                  <a:lnTo>
                    <a:pt x="893064" y="6096"/>
                  </a:lnTo>
                  <a:lnTo>
                    <a:pt x="899160" y="12192"/>
                  </a:lnTo>
                  <a:lnTo>
                    <a:pt x="905256" y="12192"/>
                  </a:lnTo>
                  <a:lnTo>
                    <a:pt x="905256" y="519684"/>
                  </a:lnTo>
                  <a:lnTo>
                    <a:pt x="899160" y="519684"/>
                  </a:lnTo>
                  <a:lnTo>
                    <a:pt x="893064" y="525780"/>
                  </a:lnTo>
                  <a:close/>
                </a:path>
                <a:path w="905510" h="532129">
                  <a:moveTo>
                    <a:pt x="905256" y="12192"/>
                  </a:moveTo>
                  <a:lnTo>
                    <a:pt x="899160" y="12192"/>
                  </a:lnTo>
                  <a:lnTo>
                    <a:pt x="893064" y="6096"/>
                  </a:lnTo>
                  <a:lnTo>
                    <a:pt x="905256" y="6096"/>
                  </a:lnTo>
                  <a:lnTo>
                    <a:pt x="905256" y="12192"/>
                  </a:lnTo>
                  <a:close/>
                </a:path>
                <a:path w="905510" h="532129">
                  <a:moveTo>
                    <a:pt x="10668" y="525780"/>
                  </a:moveTo>
                  <a:lnTo>
                    <a:pt x="6096" y="519684"/>
                  </a:lnTo>
                  <a:lnTo>
                    <a:pt x="10668" y="519684"/>
                  </a:lnTo>
                  <a:lnTo>
                    <a:pt x="10668" y="525780"/>
                  </a:lnTo>
                  <a:close/>
                </a:path>
                <a:path w="905510" h="532129">
                  <a:moveTo>
                    <a:pt x="893064" y="525780"/>
                  </a:moveTo>
                  <a:lnTo>
                    <a:pt x="10668" y="525780"/>
                  </a:lnTo>
                  <a:lnTo>
                    <a:pt x="10668" y="519684"/>
                  </a:lnTo>
                  <a:lnTo>
                    <a:pt x="893064" y="519684"/>
                  </a:lnTo>
                  <a:lnTo>
                    <a:pt x="893064" y="525780"/>
                  </a:lnTo>
                  <a:close/>
                </a:path>
                <a:path w="905510" h="532129">
                  <a:moveTo>
                    <a:pt x="905256" y="525780"/>
                  </a:moveTo>
                  <a:lnTo>
                    <a:pt x="893064" y="525780"/>
                  </a:lnTo>
                  <a:lnTo>
                    <a:pt x="899160" y="519684"/>
                  </a:lnTo>
                  <a:lnTo>
                    <a:pt x="905256" y="519684"/>
                  </a:lnTo>
                  <a:lnTo>
                    <a:pt x="905256" y="52578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50" name="object 550"/>
          <p:cNvSpPr txBox="1"/>
          <p:nvPr/>
        </p:nvSpPr>
        <p:spPr>
          <a:xfrm>
            <a:off x="2533871" y="5982628"/>
            <a:ext cx="516890" cy="3644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0960">
              <a:lnSpc>
                <a:spcPts val="894"/>
              </a:lnSpc>
              <a:spcBef>
                <a:spcPts val="90"/>
              </a:spcBef>
            </a:pPr>
            <a:r>
              <a:rPr sz="750" spc="-55" dirty="0">
                <a:latin typeface="Verdana"/>
                <a:cs typeface="Verdana"/>
              </a:rPr>
              <a:t>BFM2313</a:t>
            </a:r>
            <a:endParaRPr sz="750">
              <a:latin typeface="Verdana"/>
              <a:cs typeface="Verdana"/>
            </a:endParaRPr>
          </a:p>
          <a:p>
            <a:pPr marL="12700" marR="5080" indent="101600">
              <a:lnSpc>
                <a:spcPts val="890"/>
              </a:lnSpc>
              <a:spcBef>
                <a:spcPts val="35"/>
              </a:spcBef>
            </a:pPr>
            <a:r>
              <a:rPr sz="750" spc="-30" dirty="0">
                <a:latin typeface="Verdana"/>
                <a:cs typeface="Verdana"/>
              </a:rPr>
              <a:t>Digital </a:t>
            </a:r>
            <a:r>
              <a:rPr sz="750" spc="-25" dirty="0">
                <a:latin typeface="Verdana"/>
                <a:cs typeface="Verdana"/>
              </a:rPr>
              <a:t> </a:t>
            </a:r>
            <a:r>
              <a:rPr sz="750" spc="-85" dirty="0">
                <a:latin typeface="Verdana"/>
                <a:cs typeface="Verdana"/>
              </a:rPr>
              <a:t>E</a:t>
            </a:r>
            <a:r>
              <a:rPr sz="750" spc="-40" dirty="0">
                <a:latin typeface="Verdana"/>
                <a:cs typeface="Verdana"/>
              </a:rPr>
              <a:t>l</a:t>
            </a:r>
            <a:r>
              <a:rPr sz="750" spc="25" dirty="0">
                <a:latin typeface="Verdana"/>
                <a:cs typeface="Verdana"/>
              </a:rPr>
              <a:t>e</a:t>
            </a:r>
            <a:r>
              <a:rPr sz="750" spc="90" dirty="0">
                <a:latin typeface="Verdana"/>
                <a:cs typeface="Verdana"/>
              </a:rPr>
              <a:t>c</a:t>
            </a:r>
            <a:r>
              <a:rPr sz="750" spc="-45" dirty="0">
                <a:latin typeface="Verdana"/>
                <a:cs typeface="Verdana"/>
              </a:rPr>
              <a:t>t</a:t>
            </a:r>
            <a:r>
              <a:rPr sz="750" spc="-105" dirty="0">
                <a:latin typeface="Verdana"/>
                <a:cs typeface="Verdana"/>
              </a:rPr>
              <a:t>r</a:t>
            </a:r>
            <a:r>
              <a:rPr sz="750" spc="30" dirty="0">
                <a:latin typeface="Verdana"/>
                <a:cs typeface="Verdana"/>
              </a:rPr>
              <a:t>o</a:t>
            </a:r>
            <a:r>
              <a:rPr sz="750" spc="-20" dirty="0">
                <a:latin typeface="Verdana"/>
                <a:cs typeface="Verdana"/>
              </a:rPr>
              <a:t>n</a:t>
            </a:r>
            <a:r>
              <a:rPr sz="750" spc="-70" dirty="0">
                <a:latin typeface="Verdana"/>
                <a:cs typeface="Verdana"/>
              </a:rPr>
              <a:t>i</a:t>
            </a:r>
            <a:r>
              <a:rPr sz="750" spc="90" dirty="0">
                <a:latin typeface="Verdana"/>
                <a:cs typeface="Verdana"/>
              </a:rPr>
              <a:t>c</a:t>
            </a:r>
            <a:r>
              <a:rPr sz="750" spc="-105" dirty="0">
                <a:latin typeface="Verdana"/>
                <a:cs typeface="Verdana"/>
              </a:rPr>
              <a:t>s</a:t>
            </a:r>
            <a:endParaRPr sz="750">
              <a:latin typeface="Verdana"/>
              <a:cs typeface="Verdana"/>
            </a:endParaRPr>
          </a:p>
        </p:txBody>
      </p:sp>
      <p:grpSp>
        <p:nvGrpSpPr>
          <p:cNvPr id="551" name="object 551"/>
          <p:cNvGrpSpPr/>
          <p:nvPr/>
        </p:nvGrpSpPr>
        <p:grpSpPr>
          <a:xfrm>
            <a:off x="2363724" y="4861559"/>
            <a:ext cx="1050290" cy="579120"/>
            <a:chOff x="2363724" y="4861559"/>
            <a:chExt cx="1050290" cy="579120"/>
          </a:xfrm>
        </p:grpSpPr>
        <p:pic>
          <p:nvPicPr>
            <p:cNvPr id="552" name="object 552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2456688" y="4956048"/>
              <a:ext cx="957071" cy="484631"/>
            </a:xfrm>
            <a:prstGeom prst="rect">
              <a:avLst/>
            </a:prstGeom>
          </p:spPr>
        </p:pic>
        <p:sp>
          <p:nvSpPr>
            <p:cNvPr id="553" name="object 553"/>
            <p:cNvSpPr/>
            <p:nvPr/>
          </p:nvSpPr>
          <p:spPr>
            <a:xfrm>
              <a:off x="2369820" y="4867655"/>
              <a:ext cx="944880" cy="472440"/>
            </a:xfrm>
            <a:custGeom>
              <a:avLst/>
              <a:gdLst/>
              <a:ahLst/>
              <a:cxnLst/>
              <a:rect l="l" t="t" r="r" b="b"/>
              <a:pathLst>
                <a:path w="944879" h="472439">
                  <a:moveTo>
                    <a:pt x="944879" y="472440"/>
                  </a:moveTo>
                  <a:lnTo>
                    <a:pt x="0" y="472440"/>
                  </a:lnTo>
                  <a:lnTo>
                    <a:pt x="0" y="0"/>
                  </a:lnTo>
                  <a:lnTo>
                    <a:pt x="944879" y="0"/>
                  </a:lnTo>
                  <a:lnTo>
                    <a:pt x="944879" y="472440"/>
                  </a:lnTo>
                  <a:close/>
                </a:path>
              </a:pathLst>
            </a:custGeom>
            <a:solidFill>
              <a:srgbClr val="91C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4" name="object 554"/>
            <p:cNvSpPr/>
            <p:nvPr/>
          </p:nvSpPr>
          <p:spPr>
            <a:xfrm>
              <a:off x="2363724" y="4861559"/>
              <a:ext cx="957580" cy="485140"/>
            </a:xfrm>
            <a:custGeom>
              <a:avLst/>
              <a:gdLst/>
              <a:ahLst/>
              <a:cxnLst/>
              <a:rect l="l" t="t" r="r" b="b"/>
              <a:pathLst>
                <a:path w="957579" h="485139">
                  <a:moveTo>
                    <a:pt x="957072" y="484632"/>
                  </a:moveTo>
                  <a:lnTo>
                    <a:pt x="0" y="484632"/>
                  </a:lnTo>
                  <a:lnTo>
                    <a:pt x="0" y="0"/>
                  </a:lnTo>
                  <a:lnTo>
                    <a:pt x="957072" y="0"/>
                  </a:lnTo>
                  <a:lnTo>
                    <a:pt x="957072" y="6096"/>
                  </a:lnTo>
                  <a:lnTo>
                    <a:pt x="12192" y="6096"/>
                  </a:lnTo>
                  <a:lnTo>
                    <a:pt x="6096" y="12192"/>
                  </a:lnTo>
                  <a:lnTo>
                    <a:pt x="12192" y="12192"/>
                  </a:lnTo>
                  <a:lnTo>
                    <a:pt x="12192" y="472439"/>
                  </a:lnTo>
                  <a:lnTo>
                    <a:pt x="6096" y="472439"/>
                  </a:lnTo>
                  <a:lnTo>
                    <a:pt x="12192" y="478536"/>
                  </a:lnTo>
                  <a:lnTo>
                    <a:pt x="957072" y="478536"/>
                  </a:lnTo>
                  <a:lnTo>
                    <a:pt x="957072" y="484632"/>
                  </a:lnTo>
                  <a:close/>
                </a:path>
                <a:path w="957579" h="485139">
                  <a:moveTo>
                    <a:pt x="12192" y="12192"/>
                  </a:moveTo>
                  <a:lnTo>
                    <a:pt x="6096" y="12192"/>
                  </a:lnTo>
                  <a:lnTo>
                    <a:pt x="12192" y="6096"/>
                  </a:lnTo>
                  <a:lnTo>
                    <a:pt x="12192" y="12192"/>
                  </a:lnTo>
                  <a:close/>
                </a:path>
                <a:path w="957579" h="485139">
                  <a:moveTo>
                    <a:pt x="944879" y="12192"/>
                  </a:moveTo>
                  <a:lnTo>
                    <a:pt x="12192" y="12192"/>
                  </a:lnTo>
                  <a:lnTo>
                    <a:pt x="12192" y="6096"/>
                  </a:lnTo>
                  <a:lnTo>
                    <a:pt x="944879" y="6096"/>
                  </a:lnTo>
                  <a:lnTo>
                    <a:pt x="944879" y="12192"/>
                  </a:lnTo>
                  <a:close/>
                </a:path>
                <a:path w="957579" h="485139">
                  <a:moveTo>
                    <a:pt x="944879" y="478536"/>
                  </a:moveTo>
                  <a:lnTo>
                    <a:pt x="944879" y="6096"/>
                  </a:lnTo>
                  <a:lnTo>
                    <a:pt x="950975" y="12192"/>
                  </a:lnTo>
                  <a:lnTo>
                    <a:pt x="957072" y="12192"/>
                  </a:lnTo>
                  <a:lnTo>
                    <a:pt x="957072" y="472439"/>
                  </a:lnTo>
                  <a:lnTo>
                    <a:pt x="950975" y="472439"/>
                  </a:lnTo>
                  <a:lnTo>
                    <a:pt x="944879" y="478536"/>
                  </a:lnTo>
                  <a:close/>
                </a:path>
                <a:path w="957579" h="485139">
                  <a:moveTo>
                    <a:pt x="957072" y="12192"/>
                  </a:moveTo>
                  <a:lnTo>
                    <a:pt x="950975" y="12192"/>
                  </a:lnTo>
                  <a:lnTo>
                    <a:pt x="944879" y="6096"/>
                  </a:lnTo>
                  <a:lnTo>
                    <a:pt x="957072" y="6096"/>
                  </a:lnTo>
                  <a:lnTo>
                    <a:pt x="957072" y="12192"/>
                  </a:lnTo>
                  <a:close/>
                </a:path>
                <a:path w="957579" h="485139">
                  <a:moveTo>
                    <a:pt x="12192" y="478536"/>
                  </a:moveTo>
                  <a:lnTo>
                    <a:pt x="6096" y="472439"/>
                  </a:lnTo>
                  <a:lnTo>
                    <a:pt x="12192" y="472439"/>
                  </a:lnTo>
                  <a:lnTo>
                    <a:pt x="12192" y="478536"/>
                  </a:lnTo>
                  <a:close/>
                </a:path>
                <a:path w="957579" h="485139">
                  <a:moveTo>
                    <a:pt x="944879" y="478536"/>
                  </a:moveTo>
                  <a:lnTo>
                    <a:pt x="12192" y="478536"/>
                  </a:lnTo>
                  <a:lnTo>
                    <a:pt x="12192" y="472439"/>
                  </a:lnTo>
                  <a:lnTo>
                    <a:pt x="944879" y="472439"/>
                  </a:lnTo>
                  <a:lnTo>
                    <a:pt x="944879" y="478536"/>
                  </a:lnTo>
                  <a:close/>
                </a:path>
                <a:path w="957579" h="485139">
                  <a:moveTo>
                    <a:pt x="957072" y="478536"/>
                  </a:moveTo>
                  <a:lnTo>
                    <a:pt x="944879" y="478536"/>
                  </a:lnTo>
                  <a:lnTo>
                    <a:pt x="950975" y="472439"/>
                  </a:lnTo>
                  <a:lnTo>
                    <a:pt x="957072" y="472439"/>
                  </a:lnTo>
                  <a:lnTo>
                    <a:pt x="957072" y="47853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55" name="object 555"/>
          <p:cNvSpPr txBox="1"/>
          <p:nvPr/>
        </p:nvSpPr>
        <p:spPr>
          <a:xfrm>
            <a:off x="2584159" y="4918874"/>
            <a:ext cx="516890" cy="3644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9690">
              <a:lnSpc>
                <a:spcPts val="894"/>
              </a:lnSpc>
              <a:spcBef>
                <a:spcPts val="90"/>
              </a:spcBef>
            </a:pPr>
            <a:r>
              <a:rPr sz="750" spc="-55" dirty="0">
                <a:latin typeface="Verdana"/>
                <a:cs typeface="Verdana"/>
              </a:rPr>
              <a:t>BFM2303</a:t>
            </a:r>
            <a:endParaRPr sz="750">
              <a:latin typeface="Verdana"/>
              <a:cs typeface="Verdana"/>
            </a:endParaRPr>
          </a:p>
          <a:p>
            <a:pPr marL="12700" marR="5080" indent="77470">
              <a:lnSpc>
                <a:spcPts val="890"/>
              </a:lnSpc>
              <a:spcBef>
                <a:spcPts val="35"/>
              </a:spcBef>
            </a:pPr>
            <a:r>
              <a:rPr sz="750" spc="5" dirty="0">
                <a:latin typeface="Verdana"/>
                <a:cs typeface="Verdana"/>
              </a:rPr>
              <a:t>Analog </a:t>
            </a:r>
            <a:r>
              <a:rPr sz="750" spc="10" dirty="0">
                <a:latin typeface="Verdana"/>
                <a:cs typeface="Verdana"/>
              </a:rPr>
              <a:t> </a:t>
            </a:r>
            <a:r>
              <a:rPr sz="750" spc="-85" dirty="0">
                <a:latin typeface="Verdana"/>
                <a:cs typeface="Verdana"/>
              </a:rPr>
              <a:t>E</a:t>
            </a:r>
            <a:r>
              <a:rPr sz="750" spc="-40" dirty="0">
                <a:latin typeface="Verdana"/>
                <a:cs typeface="Verdana"/>
              </a:rPr>
              <a:t>l</a:t>
            </a:r>
            <a:r>
              <a:rPr sz="750" spc="25" dirty="0">
                <a:latin typeface="Verdana"/>
                <a:cs typeface="Verdana"/>
              </a:rPr>
              <a:t>e</a:t>
            </a:r>
            <a:r>
              <a:rPr sz="750" spc="90" dirty="0">
                <a:latin typeface="Verdana"/>
                <a:cs typeface="Verdana"/>
              </a:rPr>
              <a:t>c</a:t>
            </a:r>
            <a:r>
              <a:rPr sz="750" spc="-45" dirty="0">
                <a:latin typeface="Verdana"/>
                <a:cs typeface="Verdana"/>
              </a:rPr>
              <a:t>t</a:t>
            </a:r>
            <a:r>
              <a:rPr sz="750" spc="-105" dirty="0">
                <a:latin typeface="Verdana"/>
                <a:cs typeface="Verdana"/>
              </a:rPr>
              <a:t>r</a:t>
            </a:r>
            <a:r>
              <a:rPr sz="750" spc="30" dirty="0">
                <a:latin typeface="Verdana"/>
                <a:cs typeface="Verdana"/>
              </a:rPr>
              <a:t>o</a:t>
            </a:r>
            <a:r>
              <a:rPr sz="750" spc="-20" dirty="0">
                <a:latin typeface="Verdana"/>
                <a:cs typeface="Verdana"/>
              </a:rPr>
              <a:t>n</a:t>
            </a:r>
            <a:r>
              <a:rPr sz="750" spc="-70" dirty="0">
                <a:latin typeface="Verdana"/>
                <a:cs typeface="Verdana"/>
              </a:rPr>
              <a:t>i</a:t>
            </a:r>
            <a:r>
              <a:rPr sz="750" spc="90" dirty="0">
                <a:latin typeface="Verdana"/>
                <a:cs typeface="Verdana"/>
              </a:rPr>
              <a:t>c</a:t>
            </a:r>
            <a:r>
              <a:rPr sz="750" spc="-105" dirty="0">
                <a:latin typeface="Verdana"/>
                <a:cs typeface="Verdana"/>
              </a:rPr>
              <a:t>s</a:t>
            </a:r>
            <a:endParaRPr sz="750">
              <a:latin typeface="Verdana"/>
              <a:cs typeface="Verdana"/>
            </a:endParaRPr>
          </a:p>
        </p:txBody>
      </p:sp>
      <p:grpSp>
        <p:nvGrpSpPr>
          <p:cNvPr id="556" name="object 556"/>
          <p:cNvGrpSpPr/>
          <p:nvPr/>
        </p:nvGrpSpPr>
        <p:grpSpPr>
          <a:xfrm>
            <a:off x="3400044" y="5455920"/>
            <a:ext cx="1053465" cy="731520"/>
            <a:chOff x="3400044" y="5455920"/>
            <a:chExt cx="1053465" cy="731520"/>
          </a:xfrm>
        </p:grpSpPr>
        <p:pic>
          <p:nvPicPr>
            <p:cNvPr id="557" name="object 557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3493008" y="5550407"/>
              <a:ext cx="960119" cy="637031"/>
            </a:xfrm>
            <a:prstGeom prst="rect">
              <a:avLst/>
            </a:prstGeom>
          </p:spPr>
        </p:pic>
        <p:sp>
          <p:nvSpPr>
            <p:cNvPr id="558" name="object 558"/>
            <p:cNvSpPr/>
            <p:nvPr/>
          </p:nvSpPr>
          <p:spPr>
            <a:xfrm>
              <a:off x="3407664" y="5465064"/>
              <a:ext cx="944880" cy="619125"/>
            </a:xfrm>
            <a:custGeom>
              <a:avLst/>
              <a:gdLst/>
              <a:ahLst/>
              <a:cxnLst/>
              <a:rect l="l" t="t" r="r" b="b"/>
              <a:pathLst>
                <a:path w="944879" h="619125">
                  <a:moveTo>
                    <a:pt x="944879" y="618743"/>
                  </a:moveTo>
                  <a:lnTo>
                    <a:pt x="0" y="618743"/>
                  </a:lnTo>
                  <a:lnTo>
                    <a:pt x="0" y="0"/>
                  </a:lnTo>
                  <a:lnTo>
                    <a:pt x="944879" y="0"/>
                  </a:lnTo>
                  <a:lnTo>
                    <a:pt x="944879" y="618743"/>
                  </a:lnTo>
                  <a:close/>
                </a:path>
              </a:pathLst>
            </a:custGeom>
            <a:solidFill>
              <a:srgbClr val="91C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9" name="object 559"/>
            <p:cNvSpPr/>
            <p:nvPr/>
          </p:nvSpPr>
          <p:spPr>
            <a:xfrm>
              <a:off x="3400044" y="5455920"/>
              <a:ext cx="960119" cy="637540"/>
            </a:xfrm>
            <a:custGeom>
              <a:avLst/>
              <a:gdLst/>
              <a:ahLst/>
              <a:cxnLst/>
              <a:rect l="l" t="t" r="r" b="b"/>
              <a:pathLst>
                <a:path w="960120" h="637539">
                  <a:moveTo>
                    <a:pt x="960120" y="637031"/>
                  </a:moveTo>
                  <a:lnTo>
                    <a:pt x="0" y="637031"/>
                  </a:lnTo>
                  <a:lnTo>
                    <a:pt x="0" y="0"/>
                  </a:lnTo>
                  <a:lnTo>
                    <a:pt x="960120" y="0"/>
                  </a:lnTo>
                  <a:lnTo>
                    <a:pt x="960120" y="9144"/>
                  </a:lnTo>
                  <a:lnTo>
                    <a:pt x="15240" y="9144"/>
                  </a:lnTo>
                  <a:lnTo>
                    <a:pt x="7620" y="16764"/>
                  </a:lnTo>
                  <a:lnTo>
                    <a:pt x="15240" y="16764"/>
                  </a:lnTo>
                  <a:lnTo>
                    <a:pt x="15240" y="620268"/>
                  </a:lnTo>
                  <a:lnTo>
                    <a:pt x="7620" y="620268"/>
                  </a:lnTo>
                  <a:lnTo>
                    <a:pt x="15240" y="627887"/>
                  </a:lnTo>
                  <a:lnTo>
                    <a:pt x="960120" y="627887"/>
                  </a:lnTo>
                  <a:lnTo>
                    <a:pt x="960120" y="637031"/>
                  </a:lnTo>
                  <a:close/>
                </a:path>
                <a:path w="960120" h="637539">
                  <a:moveTo>
                    <a:pt x="15240" y="16764"/>
                  </a:moveTo>
                  <a:lnTo>
                    <a:pt x="7620" y="16764"/>
                  </a:lnTo>
                  <a:lnTo>
                    <a:pt x="15240" y="9144"/>
                  </a:lnTo>
                  <a:lnTo>
                    <a:pt x="15240" y="16764"/>
                  </a:lnTo>
                  <a:close/>
                </a:path>
                <a:path w="960120" h="637539">
                  <a:moveTo>
                    <a:pt x="944879" y="16764"/>
                  </a:moveTo>
                  <a:lnTo>
                    <a:pt x="15240" y="16764"/>
                  </a:lnTo>
                  <a:lnTo>
                    <a:pt x="15240" y="9144"/>
                  </a:lnTo>
                  <a:lnTo>
                    <a:pt x="944879" y="9144"/>
                  </a:lnTo>
                  <a:lnTo>
                    <a:pt x="944879" y="16764"/>
                  </a:lnTo>
                  <a:close/>
                </a:path>
                <a:path w="960120" h="637539">
                  <a:moveTo>
                    <a:pt x="944879" y="627887"/>
                  </a:moveTo>
                  <a:lnTo>
                    <a:pt x="944879" y="9144"/>
                  </a:lnTo>
                  <a:lnTo>
                    <a:pt x="952500" y="16764"/>
                  </a:lnTo>
                  <a:lnTo>
                    <a:pt x="960120" y="16764"/>
                  </a:lnTo>
                  <a:lnTo>
                    <a:pt x="960120" y="620268"/>
                  </a:lnTo>
                  <a:lnTo>
                    <a:pt x="952500" y="620268"/>
                  </a:lnTo>
                  <a:lnTo>
                    <a:pt x="944879" y="627887"/>
                  </a:lnTo>
                  <a:close/>
                </a:path>
                <a:path w="960120" h="637539">
                  <a:moveTo>
                    <a:pt x="960120" y="16764"/>
                  </a:moveTo>
                  <a:lnTo>
                    <a:pt x="952500" y="16764"/>
                  </a:lnTo>
                  <a:lnTo>
                    <a:pt x="944879" y="9144"/>
                  </a:lnTo>
                  <a:lnTo>
                    <a:pt x="960120" y="9144"/>
                  </a:lnTo>
                  <a:lnTo>
                    <a:pt x="960120" y="16764"/>
                  </a:lnTo>
                  <a:close/>
                </a:path>
                <a:path w="960120" h="637539">
                  <a:moveTo>
                    <a:pt x="15240" y="627887"/>
                  </a:moveTo>
                  <a:lnTo>
                    <a:pt x="7620" y="620268"/>
                  </a:lnTo>
                  <a:lnTo>
                    <a:pt x="15240" y="620268"/>
                  </a:lnTo>
                  <a:lnTo>
                    <a:pt x="15240" y="627887"/>
                  </a:lnTo>
                  <a:close/>
                </a:path>
                <a:path w="960120" h="637539">
                  <a:moveTo>
                    <a:pt x="944879" y="627887"/>
                  </a:moveTo>
                  <a:lnTo>
                    <a:pt x="15240" y="627887"/>
                  </a:lnTo>
                  <a:lnTo>
                    <a:pt x="15240" y="620268"/>
                  </a:lnTo>
                  <a:lnTo>
                    <a:pt x="944879" y="620268"/>
                  </a:lnTo>
                  <a:lnTo>
                    <a:pt x="944879" y="627887"/>
                  </a:lnTo>
                  <a:close/>
                </a:path>
                <a:path w="960120" h="637539">
                  <a:moveTo>
                    <a:pt x="960120" y="627887"/>
                  </a:moveTo>
                  <a:lnTo>
                    <a:pt x="944879" y="627887"/>
                  </a:lnTo>
                  <a:lnTo>
                    <a:pt x="952500" y="620268"/>
                  </a:lnTo>
                  <a:lnTo>
                    <a:pt x="960120" y="620268"/>
                  </a:lnTo>
                  <a:lnTo>
                    <a:pt x="960120" y="62788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0" name="object 560"/>
          <p:cNvSpPr txBox="1"/>
          <p:nvPr/>
        </p:nvSpPr>
        <p:spPr>
          <a:xfrm>
            <a:off x="3557999" y="5476660"/>
            <a:ext cx="636905" cy="5918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175" algn="ctr">
              <a:lnSpc>
                <a:spcPts val="894"/>
              </a:lnSpc>
              <a:spcBef>
                <a:spcPts val="90"/>
              </a:spcBef>
            </a:pPr>
            <a:r>
              <a:rPr sz="750" spc="-55" dirty="0">
                <a:latin typeface="Verdana"/>
                <a:cs typeface="Verdana"/>
              </a:rPr>
              <a:t>BFM2831</a:t>
            </a:r>
            <a:endParaRPr sz="750">
              <a:latin typeface="Verdana"/>
              <a:cs typeface="Verdana"/>
            </a:endParaRPr>
          </a:p>
          <a:p>
            <a:pPr marL="12700" marR="5080" algn="ctr">
              <a:lnSpc>
                <a:spcPct val="99100"/>
              </a:lnSpc>
              <a:spcBef>
                <a:spcPts val="5"/>
              </a:spcBef>
            </a:pPr>
            <a:r>
              <a:rPr sz="750" spc="-80" dirty="0">
                <a:latin typeface="Verdana"/>
                <a:cs typeface="Verdana"/>
              </a:rPr>
              <a:t>F</a:t>
            </a:r>
            <a:r>
              <a:rPr sz="750" spc="-20" dirty="0">
                <a:latin typeface="Verdana"/>
                <a:cs typeface="Verdana"/>
              </a:rPr>
              <a:t>u</a:t>
            </a:r>
            <a:r>
              <a:rPr sz="750" spc="-25" dirty="0">
                <a:latin typeface="Verdana"/>
                <a:cs typeface="Verdana"/>
              </a:rPr>
              <a:t>n</a:t>
            </a:r>
            <a:r>
              <a:rPr sz="750" spc="35" dirty="0">
                <a:latin typeface="Verdana"/>
                <a:cs typeface="Verdana"/>
              </a:rPr>
              <a:t>d</a:t>
            </a:r>
            <a:r>
              <a:rPr sz="750" spc="45" dirty="0">
                <a:latin typeface="Verdana"/>
                <a:cs typeface="Verdana"/>
              </a:rPr>
              <a:t>a</a:t>
            </a:r>
            <a:r>
              <a:rPr sz="750" spc="-35" dirty="0">
                <a:latin typeface="Verdana"/>
                <a:cs typeface="Verdana"/>
              </a:rPr>
              <a:t>m</a:t>
            </a:r>
            <a:r>
              <a:rPr sz="750" spc="35" dirty="0">
                <a:latin typeface="Verdana"/>
                <a:cs typeface="Verdana"/>
              </a:rPr>
              <a:t>e</a:t>
            </a:r>
            <a:r>
              <a:rPr sz="750" spc="-25" dirty="0">
                <a:latin typeface="Verdana"/>
                <a:cs typeface="Verdana"/>
              </a:rPr>
              <a:t>n</a:t>
            </a:r>
            <a:r>
              <a:rPr sz="750" spc="-45" dirty="0">
                <a:latin typeface="Verdana"/>
                <a:cs typeface="Verdana"/>
              </a:rPr>
              <a:t>t</a:t>
            </a:r>
            <a:r>
              <a:rPr sz="750" spc="45" dirty="0">
                <a:latin typeface="Verdana"/>
                <a:cs typeface="Verdana"/>
              </a:rPr>
              <a:t>a</a:t>
            </a:r>
            <a:r>
              <a:rPr sz="750" spc="-70" dirty="0">
                <a:latin typeface="Verdana"/>
                <a:cs typeface="Verdana"/>
              </a:rPr>
              <a:t>l  </a:t>
            </a:r>
            <a:r>
              <a:rPr sz="750" spc="30" dirty="0">
                <a:latin typeface="Verdana"/>
                <a:cs typeface="Verdana"/>
              </a:rPr>
              <a:t>o</a:t>
            </a:r>
            <a:r>
              <a:rPr sz="750" spc="-35" dirty="0">
                <a:latin typeface="Verdana"/>
                <a:cs typeface="Verdana"/>
              </a:rPr>
              <a:t>f</a:t>
            </a:r>
            <a:r>
              <a:rPr sz="750" spc="-75" dirty="0">
                <a:latin typeface="Verdana"/>
                <a:cs typeface="Verdana"/>
              </a:rPr>
              <a:t> </a:t>
            </a:r>
            <a:r>
              <a:rPr sz="750" spc="-85" dirty="0">
                <a:latin typeface="Verdana"/>
                <a:cs typeface="Verdana"/>
              </a:rPr>
              <a:t>E</a:t>
            </a:r>
            <a:r>
              <a:rPr sz="750" spc="-50" dirty="0">
                <a:latin typeface="Verdana"/>
                <a:cs typeface="Verdana"/>
              </a:rPr>
              <a:t>l</a:t>
            </a:r>
            <a:r>
              <a:rPr sz="750" spc="35" dirty="0">
                <a:latin typeface="Verdana"/>
                <a:cs typeface="Verdana"/>
              </a:rPr>
              <a:t>e</a:t>
            </a:r>
            <a:r>
              <a:rPr sz="750" spc="80" dirty="0">
                <a:latin typeface="Verdana"/>
                <a:cs typeface="Verdana"/>
              </a:rPr>
              <a:t>c</a:t>
            </a:r>
            <a:r>
              <a:rPr sz="750" spc="-45" dirty="0">
                <a:latin typeface="Verdana"/>
                <a:cs typeface="Verdana"/>
              </a:rPr>
              <a:t>t</a:t>
            </a:r>
            <a:r>
              <a:rPr sz="750" spc="-95" dirty="0">
                <a:latin typeface="Verdana"/>
                <a:cs typeface="Verdana"/>
              </a:rPr>
              <a:t>r</a:t>
            </a:r>
            <a:r>
              <a:rPr sz="750" spc="-70" dirty="0">
                <a:latin typeface="Verdana"/>
                <a:cs typeface="Verdana"/>
              </a:rPr>
              <a:t>i</a:t>
            </a:r>
            <a:r>
              <a:rPr sz="750" spc="90" dirty="0">
                <a:latin typeface="Verdana"/>
                <a:cs typeface="Verdana"/>
              </a:rPr>
              <a:t>c</a:t>
            </a:r>
            <a:r>
              <a:rPr sz="750" spc="50" dirty="0">
                <a:latin typeface="Verdana"/>
                <a:cs typeface="Verdana"/>
              </a:rPr>
              <a:t>a</a:t>
            </a:r>
            <a:r>
              <a:rPr sz="750" spc="-70" dirty="0">
                <a:latin typeface="Verdana"/>
                <a:cs typeface="Verdana"/>
              </a:rPr>
              <a:t>l  </a:t>
            </a:r>
            <a:r>
              <a:rPr sz="750" spc="-25" dirty="0">
                <a:latin typeface="Verdana"/>
                <a:cs typeface="Verdana"/>
              </a:rPr>
              <a:t>Engineering </a:t>
            </a:r>
            <a:r>
              <a:rPr sz="750" spc="-20" dirty="0">
                <a:latin typeface="Verdana"/>
                <a:cs typeface="Verdana"/>
              </a:rPr>
              <a:t> </a:t>
            </a:r>
            <a:r>
              <a:rPr sz="750" spc="5" dirty="0">
                <a:latin typeface="Verdana"/>
                <a:cs typeface="Verdana"/>
              </a:rPr>
              <a:t>Lab</a:t>
            </a:r>
            <a:endParaRPr sz="750">
              <a:latin typeface="Verdana"/>
              <a:cs typeface="Verdana"/>
            </a:endParaRPr>
          </a:p>
        </p:txBody>
      </p:sp>
      <p:grpSp>
        <p:nvGrpSpPr>
          <p:cNvPr id="561" name="object 561"/>
          <p:cNvGrpSpPr/>
          <p:nvPr/>
        </p:nvGrpSpPr>
        <p:grpSpPr>
          <a:xfrm>
            <a:off x="1645920" y="4236720"/>
            <a:ext cx="2859405" cy="1961514"/>
            <a:chOff x="1645920" y="4236720"/>
            <a:chExt cx="2859405" cy="1961514"/>
          </a:xfrm>
        </p:grpSpPr>
        <p:sp>
          <p:nvSpPr>
            <p:cNvPr id="562" name="object 562"/>
            <p:cNvSpPr/>
            <p:nvPr/>
          </p:nvSpPr>
          <p:spPr>
            <a:xfrm>
              <a:off x="1645920" y="5073396"/>
              <a:ext cx="1762125" cy="1125220"/>
            </a:xfrm>
            <a:custGeom>
              <a:avLst/>
              <a:gdLst/>
              <a:ahLst/>
              <a:cxnLst/>
              <a:rect l="l" t="t" r="r" b="b"/>
              <a:pathLst>
                <a:path w="1762125" h="1125220">
                  <a:moveTo>
                    <a:pt x="701040" y="1094232"/>
                  </a:moveTo>
                  <a:lnTo>
                    <a:pt x="678395" y="1089660"/>
                  </a:lnTo>
                  <a:lnTo>
                    <a:pt x="542544" y="1062228"/>
                  </a:lnTo>
                  <a:lnTo>
                    <a:pt x="542544" y="1089660"/>
                  </a:lnTo>
                  <a:lnTo>
                    <a:pt x="7620" y="1089660"/>
                  </a:lnTo>
                  <a:lnTo>
                    <a:pt x="7620" y="928116"/>
                  </a:lnTo>
                  <a:lnTo>
                    <a:pt x="0" y="928116"/>
                  </a:lnTo>
                  <a:lnTo>
                    <a:pt x="0" y="1097280"/>
                  </a:lnTo>
                  <a:lnTo>
                    <a:pt x="542544" y="1097280"/>
                  </a:lnTo>
                  <a:lnTo>
                    <a:pt x="542544" y="1124712"/>
                  </a:lnTo>
                  <a:lnTo>
                    <a:pt x="685190" y="1097280"/>
                  </a:lnTo>
                  <a:lnTo>
                    <a:pt x="701040" y="1094232"/>
                  </a:lnTo>
                  <a:close/>
                </a:path>
                <a:path w="1762125" h="1125220">
                  <a:moveTo>
                    <a:pt x="723900" y="30480"/>
                  </a:moveTo>
                  <a:lnTo>
                    <a:pt x="708202" y="27432"/>
                  </a:lnTo>
                  <a:lnTo>
                    <a:pt x="566928" y="0"/>
                  </a:lnTo>
                  <a:lnTo>
                    <a:pt x="566928" y="27432"/>
                  </a:lnTo>
                  <a:lnTo>
                    <a:pt x="0" y="27432"/>
                  </a:lnTo>
                  <a:lnTo>
                    <a:pt x="0" y="440436"/>
                  </a:lnTo>
                  <a:lnTo>
                    <a:pt x="7620" y="440436"/>
                  </a:lnTo>
                  <a:lnTo>
                    <a:pt x="7620" y="35052"/>
                  </a:lnTo>
                  <a:lnTo>
                    <a:pt x="566928" y="35052"/>
                  </a:lnTo>
                  <a:lnTo>
                    <a:pt x="566928" y="62484"/>
                  </a:lnTo>
                  <a:lnTo>
                    <a:pt x="701471" y="35052"/>
                  </a:lnTo>
                  <a:lnTo>
                    <a:pt x="723900" y="30480"/>
                  </a:lnTo>
                  <a:close/>
                </a:path>
                <a:path w="1762125" h="1125220">
                  <a:moveTo>
                    <a:pt x="1761744" y="701040"/>
                  </a:moveTo>
                  <a:lnTo>
                    <a:pt x="1604772" y="667512"/>
                  </a:lnTo>
                  <a:lnTo>
                    <a:pt x="1604098" y="694740"/>
                  </a:lnTo>
                  <a:lnTo>
                    <a:pt x="477012" y="679704"/>
                  </a:lnTo>
                  <a:lnTo>
                    <a:pt x="477012" y="688848"/>
                  </a:lnTo>
                  <a:lnTo>
                    <a:pt x="1603921" y="702373"/>
                  </a:lnTo>
                  <a:lnTo>
                    <a:pt x="1603248" y="729996"/>
                  </a:lnTo>
                  <a:lnTo>
                    <a:pt x="1753400" y="702564"/>
                  </a:lnTo>
                  <a:lnTo>
                    <a:pt x="1761744" y="70104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3" name="object 563"/>
            <p:cNvSpPr/>
            <p:nvPr/>
          </p:nvSpPr>
          <p:spPr>
            <a:xfrm>
              <a:off x="4402823" y="4331208"/>
              <a:ext cx="102235" cy="216535"/>
            </a:xfrm>
            <a:custGeom>
              <a:avLst/>
              <a:gdLst/>
              <a:ahLst/>
              <a:cxnLst/>
              <a:rect l="l" t="t" r="r" b="b"/>
              <a:pathLst>
                <a:path w="102235" h="216535">
                  <a:moveTo>
                    <a:pt x="102108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16408"/>
                  </a:lnTo>
                  <a:lnTo>
                    <a:pt x="102108" y="216408"/>
                  </a:lnTo>
                  <a:lnTo>
                    <a:pt x="102108" y="3048"/>
                  </a:lnTo>
                  <a:lnTo>
                    <a:pt x="102108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4" name="object 564"/>
            <p:cNvSpPr/>
            <p:nvPr/>
          </p:nvSpPr>
          <p:spPr>
            <a:xfrm>
              <a:off x="3541763" y="4544568"/>
              <a:ext cx="963294" cy="213360"/>
            </a:xfrm>
            <a:custGeom>
              <a:avLst/>
              <a:gdLst/>
              <a:ahLst/>
              <a:cxnLst/>
              <a:rect l="l" t="t" r="r" b="b"/>
              <a:pathLst>
                <a:path w="963295" h="213360">
                  <a:moveTo>
                    <a:pt x="963168" y="210566"/>
                  </a:moveTo>
                  <a:lnTo>
                    <a:pt x="861060" y="210566"/>
                  </a:lnTo>
                  <a:lnTo>
                    <a:pt x="861060" y="211836"/>
                  </a:lnTo>
                  <a:lnTo>
                    <a:pt x="0" y="211836"/>
                  </a:lnTo>
                  <a:lnTo>
                    <a:pt x="0" y="213106"/>
                  </a:lnTo>
                  <a:lnTo>
                    <a:pt x="963168" y="213106"/>
                  </a:lnTo>
                  <a:lnTo>
                    <a:pt x="963168" y="211836"/>
                  </a:lnTo>
                  <a:lnTo>
                    <a:pt x="963168" y="210566"/>
                  </a:lnTo>
                  <a:close/>
                </a:path>
                <a:path w="963295" h="213360">
                  <a:moveTo>
                    <a:pt x="963168" y="0"/>
                  </a:moveTo>
                  <a:lnTo>
                    <a:pt x="861060" y="0"/>
                  </a:lnTo>
                  <a:lnTo>
                    <a:pt x="861060" y="3048"/>
                  </a:lnTo>
                  <a:lnTo>
                    <a:pt x="861060" y="6096"/>
                  </a:lnTo>
                  <a:lnTo>
                    <a:pt x="861060" y="210312"/>
                  </a:lnTo>
                  <a:lnTo>
                    <a:pt x="963168" y="210312"/>
                  </a:lnTo>
                  <a:lnTo>
                    <a:pt x="963168" y="3048"/>
                  </a:lnTo>
                  <a:lnTo>
                    <a:pt x="963168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5" name="object 565"/>
            <p:cNvSpPr/>
            <p:nvPr/>
          </p:nvSpPr>
          <p:spPr>
            <a:xfrm>
              <a:off x="4402835" y="4755134"/>
              <a:ext cx="102235" cy="1270"/>
            </a:xfrm>
            <a:custGeom>
              <a:avLst/>
              <a:gdLst/>
              <a:ahLst/>
              <a:cxnLst/>
              <a:rect l="l" t="t" r="r" b="b"/>
              <a:pathLst>
                <a:path w="102235" h="1270">
                  <a:moveTo>
                    <a:pt x="0" y="1269"/>
                  </a:moveTo>
                  <a:lnTo>
                    <a:pt x="102108" y="1269"/>
                  </a:lnTo>
                  <a:lnTo>
                    <a:pt x="102108" y="0"/>
                  </a:lnTo>
                  <a:lnTo>
                    <a:pt x="0" y="0"/>
                  </a:lnTo>
                  <a:lnTo>
                    <a:pt x="0" y="1269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6" name="object 566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3541776" y="4757928"/>
              <a:ext cx="963167" cy="100583"/>
            </a:xfrm>
            <a:prstGeom prst="rect">
              <a:avLst/>
            </a:prstGeom>
          </p:spPr>
        </p:pic>
        <p:sp>
          <p:nvSpPr>
            <p:cNvPr id="567" name="object 567"/>
            <p:cNvSpPr/>
            <p:nvPr/>
          </p:nvSpPr>
          <p:spPr>
            <a:xfrm>
              <a:off x="3694176" y="4757166"/>
              <a:ext cx="6350" cy="0"/>
            </a:xfrm>
            <a:custGeom>
              <a:avLst/>
              <a:gdLst/>
              <a:ahLst/>
              <a:cxnLst/>
              <a:rect l="l" t="t" r="r" b="b"/>
              <a:pathLst>
                <a:path w="6350">
                  <a:moveTo>
                    <a:pt x="0" y="0"/>
                  </a:moveTo>
                  <a:lnTo>
                    <a:pt x="6096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8" name="object 568"/>
            <p:cNvSpPr/>
            <p:nvPr/>
          </p:nvSpPr>
          <p:spPr>
            <a:xfrm>
              <a:off x="3703319" y="4757166"/>
              <a:ext cx="6350" cy="0"/>
            </a:xfrm>
            <a:custGeom>
              <a:avLst/>
              <a:gdLst/>
              <a:ahLst/>
              <a:cxnLst/>
              <a:rect l="l" t="t" r="r" b="b"/>
              <a:pathLst>
                <a:path w="6350">
                  <a:moveTo>
                    <a:pt x="0" y="0"/>
                  </a:moveTo>
                  <a:lnTo>
                    <a:pt x="6096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9" name="object 569"/>
            <p:cNvSpPr/>
            <p:nvPr/>
          </p:nvSpPr>
          <p:spPr>
            <a:xfrm>
              <a:off x="3742944" y="4757166"/>
              <a:ext cx="6350" cy="0"/>
            </a:xfrm>
            <a:custGeom>
              <a:avLst/>
              <a:gdLst/>
              <a:ahLst/>
              <a:cxnLst/>
              <a:rect l="l" t="t" r="r" b="b"/>
              <a:pathLst>
                <a:path w="6350">
                  <a:moveTo>
                    <a:pt x="0" y="0"/>
                  </a:moveTo>
                  <a:lnTo>
                    <a:pt x="6096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0" name="object 570"/>
            <p:cNvSpPr/>
            <p:nvPr/>
          </p:nvSpPr>
          <p:spPr>
            <a:xfrm>
              <a:off x="3752088" y="4757166"/>
              <a:ext cx="6350" cy="0"/>
            </a:xfrm>
            <a:custGeom>
              <a:avLst/>
              <a:gdLst/>
              <a:ahLst/>
              <a:cxnLst/>
              <a:rect l="l" t="t" r="r" b="b"/>
              <a:pathLst>
                <a:path w="6350">
                  <a:moveTo>
                    <a:pt x="0" y="0"/>
                  </a:moveTo>
                  <a:lnTo>
                    <a:pt x="6096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1" name="object 571"/>
            <p:cNvSpPr/>
            <p:nvPr/>
          </p:nvSpPr>
          <p:spPr>
            <a:xfrm>
              <a:off x="3782567" y="4757166"/>
              <a:ext cx="15240" cy="0"/>
            </a:xfrm>
            <a:custGeom>
              <a:avLst/>
              <a:gdLst/>
              <a:ahLst/>
              <a:cxnLst/>
              <a:rect l="l" t="t" r="r" b="b"/>
              <a:pathLst>
                <a:path w="15239">
                  <a:moveTo>
                    <a:pt x="0" y="0"/>
                  </a:moveTo>
                  <a:lnTo>
                    <a:pt x="15239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2" name="object 572"/>
            <p:cNvSpPr/>
            <p:nvPr/>
          </p:nvSpPr>
          <p:spPr>
            <a:xfrm>
              <a:off x="3803903" y="4757166"/>
              <a:ext cx="12700" cy="0"/>
            </a:xfrm>
            <a:custGeom>
              <a:avLst/>
              <a:gdLst/>
              <a:ahLst/>
              <a:cxnLst/>
              <a:rect l="l" t="t" r="r" b="b"/>
              <a:pathLst>
                <a:path w="12700">
                  <a:moveTo>
                    <a:pt x="0" y="0"/>
                  </a:moveTo>
                  <a:lnTo>
                    <a:pt x="12191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3" name="object 573"/>
            <p:cNvSpPr/>
            <p:nvPr/>
          </p:nvSpPr>
          <p:spPr>
            <a:xfrm>
              <a:off x="3819144" y="4757166"/>
              <a:ext cx="6350" cy="0"/>
            </a:xfrm>
            <a:custGeom>
              <a:avLst/>
              <a:gdLst/>
              <a:ahLst/>
              <a:cxnLst/>
              <a:rect l="l" t="t" r="r" b="b"/>
              <a:pathLst>
                <a:path w="6350">
                  <a:moveTo>
                    <a:pt x="0" y="0"/>
                  </a:moveTo>
                  <a:lnTo>
                    <a:pt x="6096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4" name="object 574"/>
            <p:cNvSpPr/>
            <p:nvPr/>
          </p:nvSpPr>
          <p:spPr>
            <a:xfrm>
              <a:off x="3840480" y="4757166"/>
              <a:ext cx="6350" cy="0"/>
            </a:xfrm>
            <a:custGeom>
              <a:avLst/>
              <a:gdLst/>
              <a:ahLst/>
              <a:cxnLst/>
              <a:rect l="l" t="t" r="r" b="b"/>
              <a:pathLst>
                <a:path w="6350">
                  <a:moveTo>
                    <a:pt x="0" y="0"/>
                  </a:moveTo>
                  <a:lnTo>
                    <a:pt x="6096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5" name="object 575"/>
            <p:cNvSpPr/>
            <p:nvPr/>
          </p:nvSpPr>
          <p:spPr>
            <a:xfrm>
              <a:off x="3849624" y="4757166"/>
              <a:ext cx="9525" cy="0"/>
            </a:xfrm>
            <a:custGeom>
              <a:avLst/>
              <a:gdLst/>
              <a:ahLst/>
              <a:cxnLst/>
              <a:rect l="l" t="t" r="r" b="b"/>
              <a:pathLst>
                <a:path w="9525">
                  <a:moveTo>
                    <a:pt x="0" y="0"/>
                  </a:moveTo>
                  <a:lnTo>
                    <a:pt x="914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6" name="object 576"/>
            <p:cNvSpPr/>
            <p:nvPr/>
          </p:nvSpPr>
          <p:spPr>
            <a:xfrm>
              <a:off x="3867911" y="4757166"/>
              <a:ext cx="12700" cy="0"/>
            </a:xfrm>
            <a:custGeom>
              <a:avLst/>
              <a:gdLst/>
              <a:ahLst/>
              <a:cxnLst/>
              <a:rect l="l" t="t" r="r" b="b"/>
              <a:pathLst>
                <a:path w="12700">
                  <a:moveTo>
                    <a:pt x="0" y="0"/>
                  </a:moveTo>
                  <a:lnTo>
                    <a:pt x="12191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7" name="object 577"/>
            <p:cNvSpPr/>
            <p:nvPr/>
          </p:nvSpPr>
          <p:spPr>
            <a:xfrm>
              <a:off x="3898392" y="4757166"/>
              <a:ext cx="6350" cy="0"/>
            </a:xfrm>
            <a:custGeom>
              <a:avLst/>
              <a:gdLst/>
              <a:ahLst/>
              <a:cxnLst/>
              <a:rect l="l" t="t" r="r" b="b"/>
              <a:pathLst>
                <a:path w="6350">
                  <a:moveTo>
                    <a:pt x="0" y="0"/>
                  </a:moveTo>
                  <a:lnTo>
                    <a:pt x="6096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8" name="object 578"/>
            <p:cNvSpPr/>
            <p:nvPr/>
          </p:nvSpPr>
          <p:spPr>
            <a:xfrm>
              <a:off x="3934967" y="4757166"/>
              <a:ext cx="6350" cy="0"/>
            </a:xfrm>
            <a:custGeom>
              <a:avLst/>
              <a:gdLst/>
              <a:ahLst/>
              <a:cxnLst/>
              <a:rect l="l" t="t" r="r" b="b"/>
              <a:pathLst>
                <a:path w="6350">
                  <a:moveTo>
                    <a:pt x="0" y="0"/>
                  </a:moveTo>
                  <a:lnTo>
                    <a:pt x="6096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9" name="object 579"/>
            <p:cNvSpPr/>
            <p:nvPr/>
          </p:nvSpPr>
          <p:spPr>
            <a:xfrm>
              <a:off x="3953256" y="4757166"/>
              <a:ext cx="21590" cy="0"/>
            </a:xfrm>
            <a:custGeom>
              <a:avLst/>
              <a:gdLst/>
              <a:ahLst/>
              <a:cxnLst/>
              <a:rect l="l" t="t" r="r" b="b"/>
              <a:pathLst>
                <a:path w="21589">
                  <a:moveTo>
                    <a:pt x="0" y="0"/>
                  </a:moveTo>
                  <a:lnTo>
                    <a:pt x="21336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0" name="object 580"/>
            <p:cNvSpPr/>
            <p:nvPr/>
          </p:nvSpPr>
          <p:spPr>
            <a:xfrm>
              <a:off x="3992880" y="4757166"/>
              <a:ext cx="12700" cy="0"/>
            </a:xfrm>
            <a:custGeom>
              <a:avLst/>
              <a:gdLst/>
              <a:ahLst/>
              <a:cxnLst/>
              <a:rect l="l" t="t" r="r" b="b"/>
              <a:pathLst>
                <a:path w="12700">
                  <a:moveTo>
                    <a:pt x="0" y="0"/>
                  </a:moveTo>
                  <a:lnTo>
                    <a:pt x="12191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1" name="object 581"/>
            <p:cNvSpPr/>
            <p:nvPr/>
          </p:nvSpPr>
          <p:spPr>
            <a:xfrm>
              <a:off x="4011167" y="4757166"/>
              <a:ext cx="15240" cy="0"/>
            </a:xfrm>
            <a:custGeom>
              <a:avLst/>
              <a:gdLst/>
              <a:ahLst/>
              <a:cxnLst/>
              <a:rect l="l" t="t" r="r" b="b"/>
              <a:pathLst>
                <a:path w="15239">
                  <a:moveTo>
                    <a:pt x="0" y="0"/>
                  </a:moveTo>
                  <a:lnTo>
                    <a:pt x="15239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2" name="object 582"/>
            <p:cNvSpPr/>
            <p:nvPr/>
          </p:nvSpPr>
          <p:spPr>
            <a:xfrm>
              <a:off x="4029456" y="4757166"/>
              <a:ext cx="6350" cy="0"/>
            </a:xfrm>
            <a:custGeom>
              <a:avLst/>
              <a:gdLst/>
              <a:ahLst/>
              <a:cxnLst/>
              <a:rect l="l" t="t" r="r" b="b"/>
              <a:pathLst>
                <a:path w="6350">
                  <a:moveTo>
                    <a:pt x="0" y="0"/>
                  </a:moveTo>
                  <a:lnTo>
                    <a:pt x="6096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3" name="object 583"/>
            <p:cNvSpPr/>
            <p:nvPr/>
          </p:nvSpPr>
          <p:spPr>
            <a:xfrm>
              <a:off x="4056888" y="4757166"/>
              <a:ext cx="15240" cy="0"/>
            </a:xfrm>
            <a:custGeom>
              <a:avLst/>
              <a:gdLst/>
              <a:ahLst/>
              <a:cxnLst/>
              <a:rect l="l" t="t" r="r" b="b"/>
              <a:pathLst>
                <a:path w="15239">
                  <a:moveTo>
                    <a:pt x="0" y="0"/>
                  </a:moveTo>
                  <a:lnTo>
                    <a:pt x="15239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4" name="object 584"/>
            <p:cNvSpPr/>
            <p:nvPr/>
          </p:nvSpPr>
          <p:spPr>
            <a:xfrm>
              <a:off x="4078224" y="4757166"/>
              <a:ext cx="15240" cy="0"/>
            </a:xfrm>
            <a:custGeom>
              <a:avLst/>
              <a:gdLst/>
              <a:ahLst/>
              <a:cxnLst/>
              <a:rect l="l" t="t" r="r" b="b"/>
              <a:pathLst>
                <a:path w="15239">
                  <a:moveTo>
                    <a:pt x="0" y="0"/>
                  </a:moveTo>
                  <a:lnTo>
                    <a:pt x="15239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5" name="object 585"/>
            <p:cNvSpPr/>
            <p:nvPr/>
          </p:nvSpPr>
          <p:spPr>
            <a:xfrm>
              <a:off x="4105656" y="4757166"/>
              <a:ext cx="27940" cy="0"/>
            </a:xfrm>
            <a:custGeom>
              <a:avLst/>
              <a:gdLst/>
              <a:ahLst/>
              <a:cxnLst/>
              <a:rect l="l" t="t" r="r" b="b"/>
              <a:pathLst>
                <a:path w="27939">
                  <a:moveTo>
                    <a:pt x="0" y="0"/>
                  </a:moveTo>
                  <a:lnTo>
                    <a:pt x="2743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6" name="object 586"/>
            <p:cNvSpPr/>
            <p:nvPr/>
          </p:nvSpPr>
          <p:spPr>
            <a:xfrm>
              <a:off x="4142232" y="4757166"/>
              <a:ext cx="6350" cy="0"/>
            </a:xfrm>
            <a:custGeom>
              <a:avLst/>
              <a:gdLst/>
              <a:ahLst/>
              <a:cxnLst/>
              <a:rect l="l" t="t" r="r" b="b"/>
              <a:pathLst>
                <a:path w="6350">
                  <a:moveTo>
                    <a:pt x="0" y="0"/>
                  </a:moveTo>
                  <a:lnTo>
                    <a:pt x="6096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7" name="object 587"/>
            <p:cNvSpPr/>
            <p:nvPr/>
          </p:nvSpPr>
          <p:spPr>
            <a:xfrm>
              <a:off x="4178808" y="4757166"/>
              <a:ext cx="6350" cy="0"/>
            </a:xfrm>
            <a:custGeom>
              <a:avLst/>
              <a:gdLst/>
              <a:ahLst/>
              <a:cxnLst/>
              <a:rect l="l" t="t" r="r" b="b"/>
              <a:pathLst>
                <a:path w="6350">
                  <a:moveTo>
                    <a:pt x="0" y="0"/>
                  </a:moveTo>
                  <a:lnTo>
                    <a:pt x="6096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8" name="object 588"/>
            <p:cNvSpPr/>
            <p:nvPr/>
          </p:nvSpPr>
          <p:spPr>
            <a:xfrm>
              <a:off x="4197096" y="4757166"/>
              <a:ext cx="6350" cy="0"/>
            </a:xfrm>
            <a:custGeom>
              <a:avLst/>
              <a:gdLst/>
              <a:ahLst/>
              <a:cxnLst/>
              <a:rect l="l" t="t" r="r" b="b"/>
              <a:pathLst>
                <a:path w="6350">
                  <a:moveTo>
                    <a:pt x="0" y="0"/>
                  </a:moveTo>
                  <a:lnTo>
                    <a:pt x="6096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9" name="object 589"/>
            <p:cNvSpPr/>
            <p:nvPr/>
          </p:nvSpPr>
          <p:spPr>
            <a:xfrm>
              <a:off x="4206240" y="4757166"/>
              <a:ext cx="9525" cy="0"/>
            </a:xfrm>
            <a:custGeom>
              <a:avLst/>
              <a:gdLst/>
              <a:ahLst/>
              <a:cxnLst/>
              <a:rect l="l" t="t" r="r" b="b"/>
              <a:pathLst>
                <a:path w="9525">
                  <a:moveTo>
                    <a:pt x="0" y="0"/>
                  </a:moveTo>
                  <a:lnTo>
                    <a:pt x="914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0" name="object 590"/>
            <p:cNvSpPr/>
            <p:nvPr/>
          </p:nvSpPr>
          <p:spPr>
            <a:xfrm>
              <a:off x="4227576" y="4757166"/>
              <a:ext cx="6350" cy="0"/>
            </a:xfrm>
            <a:custGeom>
              <a:avLst/>
              <a:gdLst/>
              <a:ahLst/>
              <a:cxnLst/>
              <a:rect l="l" t="t" r="r" b="b"/>
              <a:pathLst>
                <a:path w="6350">
                  <a:moveTo>
                    <a:pt x="0" y="0"/>
                  </a:moveTo>
                  <a:lnTo>
                    <a:pt x="6096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1" name="object 591"/>
            <p:cNvSpPr/>
            <p:nvPr/>
          </p:nvSpPr>
          <p:spPr>
            <a:xfrm>
              <a:off x="4245864" y="4757166"/>
              <a:ext cx="6350" cy="0"/>
            </a:xfrm>
            <a:custGeom>
              <a:avLst/>
              <a:gdLst/>
              <a:ahLst/>
              <a:cxnLst/>
              <a:rect l="l" t="t" r="r" b="b"/>
              <a:pathLst>
                <a:path w="6350">
                  <a:moveTo>
                    <a:pt x="0" y="0"/>
                  </a:moveTo>
                  <a:lnTo>
                    <a:pt x="6096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2" name="object 592"/>
            <p:cNvSpPr/>
            <p:nvPr/>
          </p:nvSpPr>
          <p:spPr>
            <a:xfrm>
              <a:off x="4258056" y="4757166"/>
              <a:ext cx="9525" cy="0"/>
            </a:xfrm>
            <a:custGeom>
              <a:avLst/>
              <a:gdLst/>
              <a:ahLst/>
              <a:cxnLst/>
              <a:rect l="l" t="t" r="r" b="b"/>
              <a:pathLst>
                <a:path w="9525">
                  <a:moveTo>
                    <a:pt x="0" y="0"/>
                  </a:moveTo>
                  <a:lnTo>
                    <a:pt x="914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3" name="object 593"/>
            <p:cNvSpPr/>
            <p:nvPr/>
          </p:nvSpPr>
          <p:spPr>
            <a:xfrm>
              <a:off x="4276344" y="4757166"/>
              <a:ext cx="9525" cy="0"/>
            </a:xfrm>
            <a:custGeom>
              <a:avLst/>
              <a:gdLst/>
              <a:ahLst/>
              <a:cxnLst/>
              <a:rect l="l" t="t" r="r" b="b"/>
              <a:pathLst>
                <a:path w="9525">
                  <a:moveTo>
                    <a:pt x="0" y="0"/>
                  </a:moveTo>
                  <a:lnTo>
                    <a:pt x="914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4" name="object 594"/>
            <p:cNvSpPr/>
            <p:nvPr/>
          </p:nvSpPr>
          <p:spPr>
            <a:xfrm>
              <a:off x="4309872" y="4757166"/>
              <a:ext cx="15240" cy="0"/>
            </a:xfrm>
            <a:custGeom>
              <a:avLst/>
              <a:gdLst/>
              <a:ahLst/>
              <a:cxnLst/>
              <a:rect l="l" t="t" r="r" b="b"/>
              <a:pathLst>
                <a:path w="15239">
                  <a:moveTo>
                    <a:pt x="0" y="0"/>
                  </a:moveTo>
                  <a:lnTo>
                    <a:pt x="15239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5" name="object 595"/>
            <p:cNvSpPr/>
            <p:nvPr/>
          </p:nvSpPr>
          <p:spPr>
            <a:xfrm>
              <a:off x="4334256" y="4757166"/>
              <a:ext cx="9525" cy="0"/>
            </a:xfrm>
            <a:custGeom>
              <a:avLst/>
              <a:gdLst/>
              <a:ahLst/>
              <a:cxnLst/>
              <a:rect l="l" t="t" r="r" b="b"/>
              <a:pathLst>
                <a:path w="9525">
                  <a:moveTo>
                    <a:pt x="0" y="0"/>
                  </a:moveTo>
                  <a:lnTo>
                    <a:pt x="914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96" name="object 596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3688080" y="4756404"/>
              <a:ext cx="667512" cy="65532"/>
            </a:xfrm>
            <a:prstGeom prst="rect">
              <a:avLst/>
            </a:prstGeom>
          </p:spPr>
        </p:pic>
        <p:sp>
          <p:nvSpPr>
            <p:cNvPr id="597" name="object 597"/>
            <p:cNvSpPr/>
            <p:nvPr/>
          </p:nvSpPr>
          <p:spPr>
            <a:xfrm>
              <a:off x="3456432" y="4244340"/>
              <a:ext cx="946785" cy="512445"/>
            </a:xfrm>
            <a:custGeom>
              <a:avLst/>
              <a:gdLst/>
              <a:ahLst/>
              <a:cxnLst/>
              <a:rect l="l" t="t" r="r" b="b"/>
              <a:pathLst>
                <a:path w="946785" h="512445">
                  <a:moveTo>
                    <a:pt x="946403" y="512063"/>
                  </a:moveTo>
                  <a:lnTo>
                    <a:pt x="0" y="512063"/>
                  </a:lnTo>
                  <a:lnTo>
                    <a:pt x="0" y="0"/>
                  </a:lnTo>
                  <a:lnTo>
                    <a:pt x="946403" y="0"/>
                  </a:lnTo>
                  <a:lnTo>
                    <a:pt x="946403" y="512063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8" name="object 598"/>
            <p:cNvSpPr/>
            <p:nvPr/>
          </p:nvSpPr>
          <p:spPr>
            <a:xfrm>
              <a:off x="3447288" y="4236720"/>
              <a:ext cx="963294" cy="527685"/>
            </a:xfrm>
            <a:custGeom>
              <a:avLst/>
              <a:gdLst/>
              <a:ahLst/>
              <a:cxnLst/>
              <a:rect l="l" t="t" r="r" b="b"/>
              <a:pathLst>
                <a:path w="963295" h="527685">
                  <a:moveTo>
                    <a:pt x="963168" y="527304"/>
                  </a:moveTo>
                  <a:lnTo>
                    <a:pt x="0" y="527304"/>
                  </a:lnTo>
                  <a:lnTo>
                    <a:pt x="0" y="0"/>
                  </a:lnTo>
                  <a:lnTo>
                    <a:pt x="963168" y="0"/>
                  </a:lnTo>
                  <a:lnTo>
                    <a:pt x="963168" y="7620"/>
                  </a:lnTo>
                  <a:lnTo>
                    <a:pt x="16764" y="7620"/>
                  </a:lnTo>
                  <a:lnTo>
                    <a:pt x="9144" y="15240"/>
                  </a:lnTo>
                  <a:lnTo>
                    <a:pt x="16764" y="15240"/>
                  </a:lnTo>
                  <a:lnTo>
                    <a:pt x="16764" y="510539"/>
                  </a:lnTo>
                  <a:lnTo>
                    <a:pt x="9144" y="510539"/>
                  </a:lnTo>
                  <a:lnTo>
                    <a:pt x="16764" y="519684"/>
                  </a:lnTo>
                  <a:lnTo>
                    <a:pt x="963168" y="519684"/>
                  </a:lnTo>
                  <a:lnTo>
                    <a:pt x="963168" y="527304"/>
                  </a:lnTo>
                  <a:close/>
                </a:path>
                <a:path w="963295" h="527685">
                  <a:moveTo>
                    <a:pt x="16764" y="15240"/>
                  </a:moveTo>
                  <a:lnTo>
                    <a:pt x="9144" y="15240"/>
                  </a:lnTo>
                  <a:lnTo>
                    <a:pt x="16764" y="7620"/>
                  </a:lnTo>
                  <a:lnTo>
                    <a:pt x="16764" y="15240"/>
                  </a:lnTo>
                  <a:close/>
                </a:path>
                <a:path w="963295" h="527685">
                  <a:moveTo>
                    <a:pt x="947927" y="15240"/>
                  </a:moveTo>
                  <a:lnTo>
                    <a:pt x="16764" y="15240"/>
                  </a:lnTo>
                  <a:lnTo>
                    <a:pt x="16764" y="7620"/>
                  </a:lnTo>
                  <a:lnTo>
                    <a:pt x="947927" y="7620"/>
                  </a:lnTo>
                  <a:lnTo>
                    <a:pt x="947927" y="15240"/>
                  </a:lnTo>
                  <a:close/>
                </a:path>
                <a:path w="963295" h="527685">
                  <a:moveTo>
                    <a:pt x="947927" y="519684"/>
                  </a:moveTo>
                  <a:lnTo>
                    <a:pt x="947927" y="7620"/>
                  </a:lnTo>
                  <a:lnTo>
                    <a:pt x="955548" y="15240"/>
                  </a:lnTo>
                  <a:lnTo>
                    <a:pt x="963168" y="15240"/>
                  </a:lnTo>
                  <a:lnTo>
                    <a:pt x="963168" y="510539"/>
                  </a:lnTo>
                  <a:lnTo>
                    <a:pt x="955548" y="510539"/>
                  </a:lnTo>
                  <a:lnTo>
                    <a:pt x="947927" y="519684"/>
                  </a:lnTo>
                  <a:close/>
                </a:path>
                <a:path w="963295" h="527685">
                  <a:moveTo>
                    <a:pt x="963168" y="15240"/>
                  </a:moveTo>
                  <a:lnTo>
                    <a:pt x="955548" y="15240"/>
                  </a:lnTo>
                  <a:lnTo>
                    <a:pt x="947927" y="7620"/>
                  </a:lnTo>
                  <a:lnTo>
                    <a:pt x="963168" y="7620"/>
                  </a:lnTo>
                  <a:lnTo>
                    <a:pt x="963168" y="15240"/>
                  </a:lnTo>
                  <a:close/>
                </a:path>
                <a:path w="963295" h="527685">
                  <a:moveTo>
                    <a:pt x="16764" y="519684"/>
                  </a:moveTo>
                  <a:lnTo>
                    <a:pt x="9144" y="510539"/>
                  </a:lnTo>
                  <a:lnTo>
                    <a:pt x="16764" y="510539"/>
                  </a:lnTo>
                  <a:lnTo>
                    <a:pt x="16764" y="519684"/>
                  </a:lnTo>
                  <a:close/>
                </a:path>
                <a:path w="963295" h="527685">
                  <a:moveTo>
                    <a:pt x="947927" y="519684"/>
                  </a:moveTo>
                  <a:lnTo>
                    <a:pt x="16764" y="519684"/>
                  </a:lnTo>
                  <a:lnTo>
                    <a:pt x="16764" y="510539"/>
                  </a:lnTo>
                  <a:lnTo>
                    <a:pt x="947927" y="510539"/>
                  </a:lnTo>
                  <a:lnTo>
                    <a:pt x="947927" y="519684"/>
                  </a:lnTo>
                  <a:close/>
                </a:path>
                <a:path w="963295" h="527685">
                  <a:moveTo>
                    <a:pt x="963168" y="519684"/>
                  </a:moveTo>
                  <a:lnTo>
                    <a:pt x="947927" y="519684"/>
                  </a:lnTo>
                  <a:lnTo>
                    <a:pt x="955548" y="510539"/>
                  </a:lnTo>
                  <a:lnTo>
                    <a:pt x="963168" y="510539"/>
                  </a:lnTo>
                  <a:lnTo>
                    <a:pt x="963168" y="51968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99" name="object 599"/>
          <p:cNvSpPr txBox="1"/>
          <p:nvPr/>
        </p:nvSpPr>
        <p:spPr>
          <a:xfrm>
            <a:off x="3574752" y="4257456"/>
            <a:ext cx="705485" cy="4787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ts val="894"/>
              </a:lnSpc>
              <a:spcBef>
                <a:spcPts val="90"/>
              </a:spcBef>
            </a:pPr>
            <a:r>
              <a:rPr sz="750" spc="-75" dirty="0">
                <a:latin typeface="Verdana"/>
                <a:cs typeface="Verdana"/>
              </a:rPr>
              <a:t>BFF3622</a:t>
            </a:r>
            <a:endParaRPr sz="750">
              <a:latin typeface="Verdana"/>
              <a:cs typeface="Verdana"/>
            </a:endParaRPr>
          </a:p>
          <a:p>
            <a:pPr marL="12065" marR="5080" indent="635" algn="ctr">
              <a:lnSpc>
                <a:spcPct val="99300"/>
              </a:lnSpc>
              <a:spcBef>
                <a:spcPts val="5"/>
              </a:spcBef>
            </a:pPr>
            <a:r>
              <a:rPr sz="750" spc="-5" dirty="0">
                <a:latin typeface="Verdana"/>
                <a:cs typeface="Verdana"/>
              </a:rPr>
              <a:t>Computer </a:t>
            </a:r>
            <a:r>
              <a:rPr sz="750" dirty="0">
                <a:latin typeface="Verdana"/>
                <a:cs typeface="Verdana"/>
              </a:rPr>
              <a:t> </a:t>
            </a:r>
            <a:r>
              <a:rPr sz="750" spc="10" dirty="0">
                <a:latin typeface="Verdana"/>
                <a:cs typeface="Verdana"/>
              </a:rPr>
              <a:t>Aided </a:t>
            </a:r>
            <a:r>
              <a:rPr sz="750" spc="15" dirty="0">
                <a:latin typeface="Verdana"/>
                <a:cs typeface="Verdana"/>
              </a:rPr>
              <a:t> </a:t>
            </a:r>
            <a:r>
              <a:rPr sz="750" spc="50" dirty="0">
                <a:latin typeface="Verdana"/>
                <a:cs typeface="Verdana"/>
              </a:rPr>
              <a:t>Ma</a:t>
            </a:r>
            <a:r>
              <a:rPr sz="750" spc="-25" dirty="0">
                <a:latin typeface="Verdana"/>
                <a:cs typeface="Verdana"/>
              </a:rPr>
              <a:t>nu</a:t>
            </a:r>
            <a:r>
              <a:rPr sz="750" spc="-40" dirty="0">
                <a:latin typeface="Verdana"/>
                <a:cs typeface="Verdana"/>
              </a:rPr>
              <a:t>f</a:t>
            </a:r>
            <a:r>
              <a:rPr sz="750" spc="50" dirty="0">
                <a:latin typeface="Verdana"/>
                <a:cs typeface="Verdana"/>
              </a:rPr>
              <a:t>a</a:t>
            </a:r>
            <a:r>
              <a:rPr sz="750" spc="80" dirty="0">
                <a:latin typeface="Verdana"/>
                <a:cs typeface="Verdana"/>
              </a:rPr>
              <a:t>c</a:t>
            </a:r>
            <a:r>
              <a:rPr sz="750" spc="-45" dirty="0">
                <a:latin typeface="Verdana"/>
                <a:cs typeface="Verdana"/>
              </a:rPr>
              <a:t>t</a:t>
            </a:r>
            <a:r>
              <a:rPr sz="750" spc="-25" dirty="0">
                <a:latin typeface="Verdana"/>
                <a:cs typeface="Verdana"/>
              </a:rPr>
              <a:t>u</a:t>
            </a:r>
            <a:r>
              <a:rPr sz="750" spc="-95" dirty="0">
                <a:latin typeface="Verdana"/>
                <a:cs typeface="Verdana"/>
              </a:rPr>
              <a:t>r</a:t>
            </a:r>
            <a:r>
              <a:rPr sz="750" spc="-70" dirty="0">
                <a:latin typeface="Verdana"/>
                <a:cs typeface="Verdana"/>
              </a:rPr>
              <a:t>i</a:t>
            </a:r>
            <a:r>
              <a:rPr sz="750" spc="-20" dirty="0">
                <a:latin typeface="Verdana"/>
                <a:cs typeface="Verdana"/>
              </a:rPr>
              <a:t>n</a:t>
            </a:r>
            <a:r>
              <a:rPr sz="750" spc="30" dirty="0">
                <a:latin typeface="Verdana"/>
                <a:cs typeface="Verdana"/>
              </a:rPr>
              <a:t>g</a:t>
            </a:r>
            <a:endParaRPr sz="750">
              <a:latin typeface="Verdana"/>
              <a:cs typeface="Verdana"/>
            </a:endParaRPr>
          </a:p>
        </p:txBody>
      </p:sp>
      <p:grpSp>
        <p:nvGrpSpPr>
          <p:cNvPr id="600" name="object 600"/>
          <p:cNvGrpSpPr/>
          <p:nvPr/>
        </p:nvGrpSpPr>
        <p:grpSpPr>
          <a:xfrm>
            <a:off x="5772911" y="7824216"/>
            <a:ext cx="1049020" cy="622300"/>
            <a:chOff x="5772911" y="7824216"/>
            <a:chExt cx="1049020" cy="622300"/>
          </a:xfrm>
        </p:grpSpPr>
        <p:sp>
          <p:nvSpPr>
            <p:cNvPr id="601" name="object 601"/>
            <p:cNvSpPr/>
            <p:nvPr/>
          </p:nvSpPr>
          <p:spPr>
            <a:xfrm>
              <a:off x="6723875" y="7918704"/>
              <a:ext cx="97790" cy="216535"/>
            </a:xfrm>
            <a:custGeom>
              <a:avLst/>
              <a:gdLst/>
              <a:ahLst/>
              <a:cxnLst/>
              <a:rect l="l" t="t" r="r" b="b"/>
              <a:pathLst>
                <a:path w="97790" h="216534">
                  <a:moveTo>
                    <a:pt x="97536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16408"/>
                  </a:lnTo>
                  <a:lnTo>
                    <a:pt x="97536" y="216408"/>
                  </a:lnTo>
                  <a:lnTo>
                    <a:pt x="97536" y="3048"/>
                  </a:lnTo>
                  <a:lnTo>
                    <a:pt x="97536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2" name="object 602"/>
            <p:cNvSpPr/>
            <p:nvPr/>
          </p:nvSpPr>
          <p:spPr>
            <a:xfrm>
              <a:off x="5867400" y="8132064"/>
              <a:ext cx="954405" cy="213360"/>
            </a:xfrm>
            <a:custGeom>
              <a:avLst/>
              <a:gdLst/>
              <a:ahLst/>
              <a:cxnLst/>
              <a:rect l="l" t="t" r="r" b="b"/>
              <a:pathLst>
                <a:path w="954404" h="213359">
                  <a:moveTo>
                    <a:pt x="954011" y="210820"/>
                  </a:moveTo>
                  <a:lnTo>
                    <a:pt x="856475" y="210820"/>
                  </a:lnTo>
                  <a:lnTo>
                    <a:pt x="856475" y="212090"/>
                  </a:lnTo>
                  <a:lnTo>
                    <a:pt x="0" y="212090"/>
                  </a:lnTo>
                  <a:lnTo>
                    <a:pt x="0" y="213360"/>
                  </a:lnTo>
                  <a:lnTo>
                    <a:pt x="954011" y="213360"/>
                  </a:lnTo>
                  <a:lnTo>
                    <a:pt x="954011" y="212090"/>
                  </a:lnTo>
                  <a:lnTo>
                    <a:pt x="954011" y="210820"/>
                  </a:lnTo>
                  <a:close/>
                </a:path>
                <a:path w="954404" h="213359">
                  <a:moveTo>
                    <a:pt x="954011" y="0"/>
                  </a:moveTo>
                  <a:lnTo>
                    <a:pt x="856475" y="0"/>
                  </a:lnTo>
                  <a:lnTo>
                    <a:pt x="856475" y="3048"/>
                  </a:lnTo>
                  <a:lnTo>
                    <a:pt x="856475" y="6096"/>
                  </a:lnTo>
                  <a:lnTo>
                    <a:pt x="856475" y="210312"/>
                  </a:lnTo>
                  <a:lnTo>
                    <a:pt x="954011" y="210312"/>
                  </a:lnTo>
                  <a:lnTo>
                    <a:pt x="954011" y="3048"/>
                  </a:lnTo>
                  <a:lnTo>
                    <a:pt x="954011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3" name="object 603"/>
            <p:cNvSpPr/>
            <p:nvPr/>
          </p:nvSpPr>
          <p:spPr>
            <a:xfrm>
              <a:off x="6723887" y="8342884"/>
              <a:ext cx="97790" cy="1270"/>
            </a:xfrm>
            <a:custGeom>
              <a:avLst/>
              <a:gdLst/>
              <a:ahLst/>
              <a:cxnLst/>
              <a:rect l="l" t="t" r="r" b="b"/>
              <a:pathLst>
                <a:path w="97790" h="1270">
                  <a:moveTo>
                    <a:pt x="0" y="1269"/>
                  </a:moveTo>
                  <a:lnTo>
                    <a:pt x="97536" y="1269"/>
                  </a:lnTo>
                  <a:lnTo>
                    <a:pt x="97536" y="0"/>
                  </a:lnTo>
                  <a:lnTo>
                    <a:pt x="0" y="0"/>
                  </a:lnTo>
                  <a:lnTo>
                    <a:pt x="0" y="1269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04" name="object 60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867399" y="8345423"/>
              <a:ext cx="954023" cy="97535"/>
            </a:xfrm>
            <a:prstGeom prst="rect">
              <a:avLst/>
            </a:prstGeom>
          </p:spPr>
        </p:pic>
        <p:sp>
          <p:nvSpPr>
            <p:cNvPr id="605" name="object 605"/>
            <p:cNvSpPr/>
            <p:nvPr/>
          </p:nvSpPr>
          <p:spPr>
            <a:xfrm>
              <a:off x="5867399" y="8444484"/>
              <a:ext cx="954405" cy="0"/>
            </a:xfrm>
            <a:custGeom>
              <a:avLst/>
              <a:gdLst/>
              <a:ahLst/>
              <a:cxnLst/>
              <a:rect l="l" t="t" r="r" b="b"/>
              <a:pathLst>
                <a:path w="954404">
                  <a:moveTo>
                    <a:pt x="0" y="0"/>
                  </a:moveTo>
                  <a:lnTo>
                    <a:pt x="95402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06" name="object 606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6193535" y="8342376"/>
              <a:ext cx="304800" cy="45719"/>
            </a:xfrm>
            <a:prstGeom prst="rect">
              <a:avLst/>
            </a:prstGeom>
          </p:spPr>
        </p:pic>
        <p:sp>
          <p:nvSpPr>
            <p:cNvPr id="607" name="object 607"/>
            <p:cNvSpPr/>
            <p:nvPr/>
          </p:nvSpPr>
          <p:spPr>
            <a:xfrm>
              <a:off x="5772911" y="7824216"/>
              <a:ext cx="957580" cy="525780"/>
            </a:xfrm>
            <a:custGeom>
              <a:avLst/>
              <a:gdLst/>
              <a:ahLst/>
              <a:cxnLst/>
              <a:rect l="l" t="t" r="r" b="b"/>
              <a:pathLst>
                <a:path w="957579" h="525779">
                  <a:moveTo>
                    <a:pt x="957072" y="525780"/>
                  </a:moveTo>
                  <a:lnTo>
                    <a:pt x="0" y="525780"/>
                  </a:lnTo>
                  <a:lnTo>
                    <a:pt x="0" y="0"/>
                  </a:lnTo>
                  <a:lnTo>
                    <a:pt x="957072" y="0"/>
                  </a:lnTo>
                  <a:lnTo>
                    <a:pt x="957072" y="6096"/>
                  </a:lnTo>
                  <a:lnTo>
                    <a:pt x="12192" y="6096"/>
                  </a:lnTo>
                  <a:lnTo>
                    <a:pt x="6096" y="12192"/>
                  </a:lnTo>
                  <a:lnTo>
                    <a:pt x="12192" y="12192"/>
                  </a:lnTo>
                  <a:lnTo>
                    <a:pt x="12192" y="513587"/>
                  </a:lnTo>
                  <a:lnTo>
                    <a:pt x="6096" y="513587"/>
                  </a:lnTo>
                  <a:lnTo>
                    <a:pt x="12192" y="519684"/>
                  </a:lnTo>
                  <a:lnTo>
                    <a:pt x="957072" y="519684"/>
                  </a:lnTo>
                  <a:lnTo>
                    <a:pt x="957072" y="525780"/>
                  </a:lnTo>
                  <a:close/>
                </a:path>
                <a:path w="957579" h="525779">
                  <a:moveTo>
                    <a:pt x="12192" y="12192"/>
                  </a:moveTo>
                  <a:lnTo>
                    <a:pt x="6096" y="12192"/>
                  </a:lnTo>
                  <a:lnTo>
                    <a:pt x="12192" y="6096"/>
                  </a:lnTo>
                  <a:lnTo>
                    <a:pt x="12192" y="12192"/>
                  </a:lnTo>
                  <a:close/>
                </a:path>
                <a:path w="957579" h="525779">
                  <a:moveTo>
                    <a:pt x="944879" y="12192"/>
                  </a:moveTo>
                  <a:lnTo>
                    <a:pt x="12192" y="12192"/>
                  </a:lnTo>
                  <a:lnTo>
                    <a:pt x="12192" y="6096"/>
                  </a:lnTo>
                  <a:lnTo>
                    <a:pt x="944879" y="6096"/>
                  </a:lnTo>
                  <a:lnTo>
                    <a:pt x="944879" y="12192"/>
                  </a:lnTo>
                  <a:close/>
                </a:path>
                <a:path w="957579" h="525779">
                  <a:moveTo>
                    <a:pt x="944879" y="519684"/>
                  </a:moveTo>
                  <a:lnTo>
                    <a:pt x="944879" y="6096"/>
                  </a:lnTo>
                  <a:lnTo>
                    <a:pt x="950975" y="12192"/>
                  </a:lnTo>
                  <a:lnTo>
                    <a:pt x="957072" y="12192"/>
                  </a:lnTo>
                  <a:lnTo>
                    <a:pt x="957072" y="513587"/>
                  </a:lnTo>
                  <a:lnTo>
                    <a:pt x="950975" y="513587"/>
                  </a:lnTo>
                  <a:lnTo>
                    <a:pt x="944879" y="519684"/>
                  </a:lnTo>
                  <a:close/>
                </a:path>
                <a:path w="957579" h="525779">
                  <a:moveTo>
                    <a:pt x="957072" y="12192"/>
                  </a:moveTo>
                  <a:lnTo>
                    <a:pt x="950975" y="12192"/>
                  </a:lnTo>
                  <a:lnTo>
                    <a:pt x="944879" y="6096"/>
                  </a:lnTo>
                  <a:lnTo>
                    <a:pt x="957072" y="6096"/>
                  </a:lnTo>
                  <a:lnTo>
                    <a:pt x="957072" y="12192"/>
                  </a:lnTo>
                  <a:close/>
                </a:path>
                <a:path w="957579" h="525779">
                  <a:moveTo>
                    <a:pt x="12192" y="519684"/>
                  </a:moveTo>
                  <a:lnTo>
                    <a:pt x="6096" y="513587"/>
                  </a:lnTo>
                  <a:lnTo>
                    <a:pt x="12192" y="513587"/>
                  </a:lnTo>
                  <a:lnTo>
                    <a:pt x="12192" y="519684"/>
                  </a:lnTo>
                  <a:close/>
                </a:path>
                <a:path w="957579" h="525779">
                  <a:moveTo>
                    <a:pt x="944879" y="519684"/>
                  </a:moveTo>
                  <a:lnTo>
                    <a:pt x="12192" y="519684"/>
                  </a:lnTo>
                  <a:lnTo>
                    <a:pt x="12192" y="513587"/>
                  </a:lnTo>
                  <a:lnTo>
                    <a:pt x="944879" y="513587"/>
                  </a:lnTo>
                  <a:lnTo>
                    <a:pt x="944879" y="519684"/>
                  </a:lnTo>
                  <a:close/>
                </a:path>
                <a:path w="957579" h="525779">
                  <a:moveTo>
                    <a:pt x="957072" y="519684"/>
                  </a:moveTo>
                  <a:lnTo>
                    <a:pt x="944879" y="519684"/>
                  </a:lnTo>
                  <a:lnTo>
                    <a:pt x="950975" y="513587"/>
                  </a:lnTo>
                  <a:lnTo>
                    <a:pt x="957072" y="513587"/>
                  </a:lnTo>
                  <a:lnTo>
                    <a:pt x="957072" y="51968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08" name="object 608"/>
          <p:cNvSpPr txBox="1"/>
          <p:nvPr/>
        </p:nvSpPr>
        <p:spPr>
          <a:xfrm>
            <a:off x="5981122" y="7844910"/>
            <a:ext cx="539750" cy="4787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" algn="ctr">
              <a:lnSpc>
                <a:spcPts val="894"/>
              </a:lnSpc>
              <a:spcBef>
                <a:spcPts val="90"/>
              </a:spcBef>
            </a:pPr>
            <a:r>
              <a:rPr sz="750" spc="-85" dirty="0">
                <a:latin typeface="Verdana"/>
                <a:cs typeface="Verdana"/>
              </a:rPr>
              <a:t>UHF21*1</a:t>
            </a:r>
            <a:endParaRPr sz="750">
              <a:latin typeface="Verdana"/>
              <a:cs typeface="Verdana"/>
            </a:endParaRPr>
          </a:p>
          <a:p>
            <a:pPr marL="12065" marR="5080" indent="635" algn="ctr">
              <a:lnSpc>
                <a:spcPct val="99300"/>
              </a:lnSpc>
              <a:spcBef>
                <a:spcPts val="5"/>
              </a:spcBef>
            </a:pPr>
            <a:r>
              <a:rPr sz="750" spc="-25" dirty="0">
                <a:latin typeface="Verdana"/>
                <a:cs typeface="Verdana"/>
              </a:rPr>
              <a:t>Foreign </a:t>
            </a:r>
            <a:r>
              <a:rPr sz="750" spc="-20" dirty="0">
                <a:latin typeface="Verdana"/>
                <a:cs typeface="Verdana"/>
              </a:rPr>
              <a:t> </a:t>
            </a:r>
            <a:r>
              <a:rPr sz="750" spc="-70" dirty="0">
                <a:latin typeface="Verdana"/>
                <a:cs typeface="Verdana"/>
              </a:rPr>
              <a:t>L</a:t>
            </a:r>
            <a:r>
              <a:rPr sz="750" spc="50" dirty="0">
                <a:latin typeface="Verdana"/>
                <a:cs typeface="Verdana"/>
              </a:rPr>
              <a:t>a</a:t>
            </a:r>
            <a:r>
              <a:rPr sz="750" spc="-25" dirty="0">
                <a:latin typeface="Verdana"/>
                <a:cs typeface="Verdana"/>
              </a:rPr>
              <a:t>n</a:t>
            </a:r>
            <a:r>
              <a:rPr sz="750" spc="35" dirty="0">
                <a:latin typeface="Verdana"/>
                <a:cs typeface="Verdana"/>
              </a:rPr>
              <a:t>g</a:t>
            </a:r>
            <a:r>
              <a:rPr sz="750" spc="-25" dirty="0">
                <a:latin typeface="Verdana"/>
                <a:cs typeface="Verdana"/>
              </a:rPr>
              <a:t>u</a:t>
            </a:r>
            <a:r>
              <a:rPr sz="750" spc="50" dirty="0">
                <a:latin typeface="Verdana"/>
                <a:cs typeface="Verdana"/>
              </a:rPr>
              <a:t>a</a:t>
            </a:r>
            <a:r>
              <a:rPr sz="750" spc="25" dirty="0">
                <a:latin typeface="Verdana"/>
                <a:cs typeface="Verdana"/>
              </a:rPr>
              <a:t>g</a:t>
            </a:r>
            <a:r>
              <a:rPr sz="750" spc="35" dirty="0">
                <a:latin typeface="Verdana"/>
                <a:cs typeface="Verdana"/>
              </a:rPr>
              <a:t>e</a:t>
            </a:r>
            <a:r>
              <a:rPr sz="750" spc="-80" dirty="0">
                <a:latin typeface="Verdana"/>
                <a:cs typeface="Verdana"/>
              </a:rPr>
              <a:t>s  </a:t>
            </a:r>
            <a:r>
              <a:rPr sz="750" spc="-70" dirty="0">
                <a:latin typeface="Verdana"/>
                <a:cs typeface="Verdana"/>
              </a:rPr>
              <a:t>L</a:t>
            </a:r>
            <a:r>
              <a:rPr sz="750" spc="25" dirty="0">
                <a:latin typeface="Verdana"/>
                <a:cs typeface="Verdana"/>
              </a:rPr>
              <a:t>e</a:t>
            </a:r>
            <a:r>
              <a:rPr sz="750" spc="-25" dirty="0">
                <a:latin typeface="Verdana"/>
                <a:cs typeface="Verdana"/>
              </a:rPr>
              <a:t>v</a:t>
            </a:r>
            <a:r>
              <a:rPr sz="750" spc="25" dirty="0">
                <a:latin typeface="Verdana"/>
                <a:cs typeface="Verdana"/>
              </a:rPr>
              <a:t>e</a:t>
            </a:r>
            <a:r>
              <a:rPr sz="750" spc="-60" dirty="0">
                <a:latin typeface="Verdana"/>
                <a:cs typeface="Verdana"/>
              </a:rPr>
              <a:t>l</a:t>
            </a:r>
            <a:r>
              <a:rPr sz="750" spc="-65" dirty="0">
                <a:latin typeface="Verdana"/>
                <a:cs typeface="Verdana"/>
              </a:rPr>
              <a:t> 2</a:t>
            </a:r>
            <a:endParaRPr sz="750">
              <a:latin typeface="Verdana"/>
              <a:cs typeface="Verdana"/>
            </a:endParaRPr>
          </a:p>
        </p:txBody>
      </p:sp>
      <p:grpSp>
        <p:nvGrpSpPr>
          <p:cNvPr id="609" name="object 609"/>
          <p:cNvGrpSpPr/>
          <p:nvPr/>
        </p:nvGrpSpPr>
        <p:grpSpPr>
          <a:xfrm>
            <a:off x="4610100" y="4913376"/>
            <a:ext cx="1050290" cy="579120"/>
            <a:chOff x="4610100" y="4913376"/>
            <a:chExt cx="1050290" cy="579120"/>
          </a:xfrm>
        </p:grpSpPr>
        <p:sp>
          <p:nvSpPr>
            <p:cNvPr id="610" name="object 610"/>
            <p:cNvSpPr/>
            <p:nvPr/>
          </p:nvSpPr>
          <p:spPr>
            <a:xfrm>
              <a:off x="5559539" y="5007864"/>
              <a:ext cx="100965" cy="216535"/>
            </a:xfrm>
            <a:custGeom>
              <a:avLst/>
              <a:gdLst/>
              <a:ahLst/>
              <a:cxnLst/>
              <a:rect l="l" t="t" r="r" b="b"/>
              <a:pathLst>
                <a:path w="100964" h="216535">
                  <a:moveTo>
                    <a:pt x="100584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16408"/>
                  </a:lnTo>
                  <a:lnTo>
                    <a:pt x="100584" y="216408"/>
                  </a:lnTo>
                  <a:lnTo>
                    <a:pt x="100584" y="3048"/>
                  </a:lnTo>
                  <a:lnTo>
                    <a:pt x="100584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1" name="object 611"/>
            <p:cNvSpPr/>
            <p:nvPr/>
          </p:nvSpPr>
          <p:spPr>
            <a:xfrm>
              <a:off x="5559539" y="5221224"/>
              <a:ext cx="100965" cy="170815"/>
            </a:xfrm>
            <a:custGeom>
              <a:avLst/>
              <a:gdLst/>
              <a:ahLst/>
              <a:cxnLst/>
              <a:rect l="l" t="t" r="r" b="b"/>
              <a:pathLst>
                <a:path w="100964" h="170814">
                  <a:moveTo>
                    <a:pt x="100584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170688"/>
                  </a:lnTo>
                  <a:lnTo>
                    <a:pt x="100584" y="170688"/>
                  </a:lnTo>
                  <a:lnTo>
                    <a:pt x="100584" y="3048"/>
                  </a:lnTo>
                  <a:lnTo>
                    <a:pt x="100584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12" name="object 6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706111" y="5391912"/>
              <a:ext cx="954024" cy="100583"/>
            </a:xfrm>
            <a:prstGeom prst="rect">
              <a:avLst/>
            </a:prstGeom>
          </p:spPr>
        </p:pic>
        <p:sp>
          <p:nvSpPr>
            <p:cNvPr id="613" name="object 613"/>
            <p:cNvSpPr/>
            <p:nvPr/>
          </p:nvSpPr>
          <p:spPr>
            <a:xfrm>
              <a:off x="4614672" y="4919472"/>
              <a:ext cx="944880" cy="472440"/>
            </a:xfrm>
            <a:custGeom>
              <a:avLst/>
              <a:gdLst/>
              <a:ahLst/>
              <a:cxnLst/>
              <a:rect l="l" t="t" r="r" b="b"/>
              <a:pathLst>
                <a:path w="944879" h="472439">
                  <a:moveTo>
                    <a:pt x="944879" y="472440"/>
                  </a:moveTo>
                  <a:lnTo>
                    <a:pt x="0" y="472440"/>
                  </a:lnTo>
                  <a:lnTo>
                    <a:pt x="0" y="0"/>
                  </a:lnTo>
                  <a:lnTo>
                    <a:pt x="944879" y="0"/>
                  </a:lnTo>
                  <a:lnTo>
                    <a:pt x="944879" y="472440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4" name="object 614"/>
            <p:cNvSpPr/>
            <p:nvPr/>
          </p:nvSpPr>
          <p:spPr>
            <a:xfrm>
              <a:off x="4610100" y="4913376"/>
              <a:ext cx="955675" cy="485140"/>
            </a:xfrm>
            <a:custGeom>
              <a:avLst/>
              <a:gdLst/>
              <a:ahLst/>
              <a:cxnLst/>
              <a:rect l="l" t="t" r="r" b="b"/>
              <a:pathLst>
                <a:path w="955675" h="485139">
                  <a:moveTo>
                    <a:pt x="955548" y="484632"/>
                  </a:moveTo>
                  <a:lnTo>
                    <a:pt x="0" y="484632"/>
                  </a:lnTo>
                  <a:lnTo>
                    <a:pt x="0" y="0"/>
                  </a:lnTo>
                  <a:lnTo>
                    <a:pt x="955548" y="0"/>
                  </a:lnTo>
                  <a:lnTo>
                    <a:pt x="955548" y="6096"/>
                  </a:lnTo>
                  <a:lnTo>
                    <a:pt x="10668" y="6096"/>
                  </a:lnTo>
                  <a:lnTo>
                    <a:pt x="4572" y="12192"/>
                  </a:lnTo>
                  <a:lnTo>
                    <a:pt x="10668" y="12192"/>
                  </a:lnTo>
                  <a:lnTo>
                    <a:pt x="10668" y="472439"/>
                  </a:lnTo>
                  <a:lnTo>
                    <a:pt x="4572" y="472439"/>
                  </a:lnTo>
                  <a:lnTo>
                    <a:pt x="10668" y="478536"/>
                  </a:lnTo>
                  <a:lnTo>
                    <a:pt x="955548" y="478536"/>
                  </a:lnTo>
                  <a:lnTo>
                    <a:pt x="955548" y="484632"/>
                  </a:lnTo>
                  <a:close/>
                </a:path>
                <a:path w="955675" h="485139">
                  <a:moveTo>
                    <a:pt x="10668" y="12192"/>
                  </a:moveTo>
                  <a:lnTo>
                    <a:pt x="4572" y="12192"/>
                  </a:lnTo>
                  <a:lnTo>
                    <a:pt x="10668" y="6096"/>
                  </a:lnTo>
                  <a:lnTo>
                    <a:pt x="10668" y="12192"/>
                  </a:lnTo>
                  <a:close/>
                </a:path>
                <a:path w="955675" h="485139">
                  <a:moveTo>
                    <a:pt x="944879" y="12192"/>
                  </a:moveTo>
                  <a:lnTo>
                    <a:pt x="10668" y="12192"/>
                  </a:lnTo>
                  <a:lnTo>
                    <a:pt x="10668" y="6096"/>
                  </a:lnTo>
                  <a:lnTo>
                    <a:pt x="944879" y="6096"/>
                  </a:lnTo>
                  <a:lnTo>
                    <a:pt x="944879" y="12192"/>
                  </a:lnTo>
                  <a:close/>
                </a:path>
                <a:path w="955675" h="485139">
                  <a:moveTo>
                    <a:pt x="944879" y="478536"/>
                  </a:moveTo>
                  <a:lnTo>
                    <a:pt x="944879" y="6096"/>
                  </a:lnTo>
                  <a:lnTo>
                    <a:pt x="949452" y="12192"/>
                  </a:lnTo>
                  <a:lnTo>
                    <a:pt x="955548" y="12192"/>
                  </a:lnTo>
                  <a:lnTo>
                    <a:pt x="955548" y="472439"/>
                  </a:lnTo>
                  <a:lnTo>
                    <a:pt x="949452" y="472439"/>
                  </a:lnTo>
                  <a:lnTo>
                    <a:pt x="944879" y="478536"/>
                  </a:lnTo>
                  <a:close/>
                </a:path>
                <a:path w="955675" h="485139">
                  <a:moveTo>
                    <a:pt x="955548" y="12192"/>
                  </a:moveTo>
                  <a:lnTo>
                    <a:pt x="949452" y="12192"/>
                  </a:lnTo>
                  <a:lnTo>
                    <a:pt x="944879" y="6096"/>
                  </a:lnTo>
                  <a:lnTo>
                    <a:pt x="955548" y="6096"/>
                  </a:lnTo>
                  <a:lnTo>
                    <a:pt x="955548" y="12192"/>
                  </a:lnTo>
                  <a:close/>
                </a:path>
                <a:path w="955675" h="485139">
                  <a:moveTo>
                    <a:pt x="10668" y="478536"/>
                  </a:moveTo>
                  <a:lnTo>
                    <a:pt x="4572" y="472439"/>
                  </a:lnTo>
                  <a:lnTo>
                    <a:pt x="10668" y="472439"/>
                  </a:lnTo>
                  <a:lnTo>
                    <a:pt x="10668" y="478536"/>
                  </a:lnTo>
                  <a:close/>
                </a:path>
                <a:path w="955675" h="485139">
                  <a:moveTo>
                    <a:pt x="944879" y="478536"/>
                  </a:moveTo>
                  <a:lnTo>
                    <a:pt x="10668" y="478536"/>
                  </a:lnTo>
                  <a:lnTo>
                    <a:pt x="10668" y="472439"/>
                  </a:lnTo>
                  <a:lnTo>
                    <a:pt x="944879" y="472439"/>
                  </a:lnTo>
                  <a:lnTo>
                    <a:pt x="944879" y="478536"/>
                  </a:lnTo>
                  <a:close/>
                </a:path>
                <a:path w="955675" h="485139">
                  <a:moveTo>
                    <a:pt x="955548" y="478536"/>
                  </a:moveTo>
                  <a:lnTo>
                    <a:pt x="944879" y="478536"/>
                  </a:lnTo>
                  <a:lnTo>
                    <a:pt x="949452" y="472439"/>
                  </a:lnTo>
                  <a:lnTo>
                    <a:pt x="955548" y="472439"/>
                  </a:lnTo>
                  <a:lnTo>
                    <a:pt x="955548" y="47853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15" name="object 615"/>
          <p:cNvSpPr txBox="1"/>
          <p:nvPr/>
        </p:nvSpPr>
        <p:spPr>
          <a:xfrm>
            <a:off x="4710103" y="4914319"/>
            <a:ext cx="734060" cy="4787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9685" algn="ctr">
              <a:lnSpc>
                <a:spcPts val="894"/>
              </a:lnSpc>
              <a:spcBef>
                <a:spcPts val="90"/>
              </a:spcBef>
            </a:pPr>
            <a:r>
              <a:rPr sz="750" spc="-75" dirty="0">
                <a:solidFill>
                  <a:srgbClr val="FF0000"/>
                </a:solidFill>
                <a:latin typeface="Verdana"/>
                <a:cs typeface="Verdana"/>
              </a:rPr>
              <a:t>BFF3313</a:t>
            </a:r>
            <a:endParaRPr sz="750" dirty="0">
              <a:latin typeface="Verdana"/>
              <a:cs typeface="Verdana"/>
            </a:endParaRPr>
          </a:p>
          <a:p>
            <a:pPr marL="12700" marR="5080" indent="-6985" algn="ctr">
              <a:lnSpc>
                <a:spcPct val="99300"/>
              </a:lnSpc>
              <a:spcBef>
                <a:spcPts val="5"/>
              </a:spcBef>
            </a:pPr>
            <a:r>
              <a:rPr sz="750" spc="-145" dirty="0">
                <a:latin typeface="Verdana"/>
                <a:cs typeface="Verdana"/>
              </a:rPr>
              <a:t>S</a:t>
            </a:r>
            <a:r>
              <a:rPr sz="750" spc="35" dirty="0">
                <a:latin typeface="Verdana"/>
                <a:cs typeface="Verdana"/>
              </a:rPr>
              <a:t>e</a:t>
            </a:r>
            <a:r>
              <a:rPr sz="750" spc="-25" dirty="0">
                <a:latin typeface="Verdana"/>
                <a:cs typeface="Verdana"/>
              </a:rPr>
              <a:t>n</a:t>
            </a:r>
            <a:r>
              <a:rPr sz="750" spc="-105" dirty="0">
                <a:latin typeface="Verdana"/>
                <a:cs typeface="Verdana"/>
              </a:rPr>
              <a:t>s</a:t>
            </a:r>
            <a:r>
              <a:rPr sz="750" spc="30" dirty="0">
                <a:latin typeface="Verdana"/>
                <a:cs typeface="Verdana"/>
              </a:rPr>
              <a:t>o</a:t>
            </a:r>
            <a:r>
              <a:rPr sz="750" spc="-100" dirty="0">
                <a:latin typeface="Verdana"/>
                <a:cs typeface="Verdana"/>
              </a:rPr>
              <a:t>r</a:t>
            </a:r>
            <a:r>
              <a:rPr sz="750" spc="-90" dirty="0">
                <a:latin typeface="Verdana"/>
                <a:cs typeface="Verdana"/>
              </a:rPr>
              <a:t> </a:t>
            </a:r>
            <a:r>
              <a:rPr sz="750" spc="50" dirty="0">
                <a:latin typeface="Verdana"/>
                <a:cs typeface="Verdana"/>
              </a:rPr>
              <a:t>a</a:t>
            </a:r>
            <a:r>
              <a:rPr sz="750" spc="-20" dirty="0">
                <a:latin typeface="Verdana"/>
                <a:cs typeface="Verdana"/>
              </a:rPr>
              <a:t>n</a:t>
            </a:r>
            <a:r>
              <a:rPr sz="750" spc="30" dirty="0">
                <a:latin typeface="Verdana"/>
                <a:cs typeface="Verdana"/>
              </a:rPr>
              <a:t>d  </a:t>
            </a:r>
            <a:r>
              <a:rPr sz="750" spc="-150" dirty="0">
                <a:latin typeface="Verdana"/>
                <a:cs typeface="Verdana"/>
              </a:rPr>
              <a:t>I</a:t>
            </a:r>
            <a:r>
              <a:rPr sz="750" spc="-25" dirty="0">
                <a:latin typeface="Verdana"/>
                <a:cs typeface="Verdana"/>
              </a:rPr>
              <a:t>n</a:t>
            </a:r>
            <a:r>
              <a:rPr sz="750" spc="-105" dirty="0">
                <a:latin typeface="Verdana"/>
                <a:cs typeface="Verdana"/>
              </a:rPr>
              <a:t>s</a:t>
            </a:r>
            <a:r>
              <a:rPr sz="750" spc="-55" dirty="0">
                <a:latin typeface="Verdana"/>
                <a:cs typeface="Verdana"/>
              </a:rPr>
              <a:t>t</a:t>
            </a:r>
            <a:r>
              <a:rPr sz="750" spc="-95" dirty="0">
                <a:latin typeface="Verdana"/>
                <a:cs typeface="Verdana"/>
              </a:rPr>
              <a:t>r</a:t>
            </a:r>
            <a:r>
              <a:rPr sz="750" spc="-25" dirty="0">
                <a:latin typeface="Verdana"/>
                <a:cs typeface="Verdana"/>
              </a:rPr>
              <a:t>u</a:t>
            </a:r>
            <a:r>
              <a:rPr sz="750" spc="-35" dirty="0">
                <a:latin typeface="Verdana"/>
                <a:cs typeface="Verdana"/>
              </a:rPr>
              <a:t>m</a:t>
            </a:r>
            <a:r>
              <a:rPr sz="750" spc="25" dirty="0">
                <a:latin typeface="Verdana"/>
                <a:cs typeface="Verdana"/>
              </a:rPr>
              <a:t>e</a:t>
            </a:r>
            <a:r>
              <a:rPr sz="750" spc="-20" dirty="0">
                <a:latin typeface="Verdana"/>
                <a:cs typeface="Verdana"/>
              </a:rPr>
              <a:t>n</a:t>
            </a:r>
            <a:r>
              <a:rPr sz="750" spc="-45" dirty="0">
                <a:latin typeface="Verdana"/>
                <a:cs typeface="Verdana"/>
              </a:rPr>
              <a:t>t</a:t>
            </a:r>
            <a:r>
              <a:rPr sz="750" spc="45" dirty="0">
                <a:latin typeface="Verdana"/>
                <a:cs typeface="Verdana"/>
              </a:rPr>
              <a:t>a</a:t>
            </a:r>
            <a:r>
              <a:rPr sz="750" spc="-45" dirty="0">
                <a:latin typeface="Verdana"/>
                <a:cs typeface="Verdana"/>
              </a:rPr>
              <a:t>t</a:t>
            </a:r>
            <a:r>
              <a:rPr sz="750" spc="-65" dirty="0">
                <a:latin typeface="Verdana"/>
                <a:cs typeface="Verdana"/>
              </a:rPr>
              <a:t>i</a:t>
            </a:r>
            <a:r>
              <a:rPr sz="750" spc="30" dirty="0">
                <a:latin typeface="Verdana"/>
                <a:cs typeface="Verdana"/>
              </a:rPr>
              <a:t>o</a:t>
            </a:r>
            <a:r>
              <a:rPr sz="750" spc="-15" dirty="0">
                <a:latin typeface="Verdana"/>
                <a:cs typeface="Verdana"/>
              </a:rPr>
              <a:t>n  </a:t>
            </a:r>
            <a:r>
              <a:rPr sz="750" spc="-65" dirty="0">
                <a:latin typeface="Verdana"/>
                <a:cs typeface="Verdana"/>
              </a:rPr>
              <a:t>Systems</a:t>
            </a:r>
            <a:endParaRPr sz="750" dirty="0">
              <a:latin typeface="Verdana"/>
              <a:cs typeface="Verdana"/>
            </a:endParaRPr>
          </a:p>
        </p:txBody>
      </p:sp>
      <p:grpSp>
        <p:nvGrpSpPr>
          <p:cNvPr id="616" name="object 616"/>
          <p:cNvGrpSpPr/>
          <p:nvPr/>
        </p:nvGrpSpPr>
        <p:grpSpPr>
          <a:xfrm>
            <a:off x="5753100" y="7141464"/>
            <a:ext cx="1053465" cy="619125"/>
            <a:chOff x="5753100" y="7141464"/>
            <a:chExt cx="1053465" cy="619125"/>
          </a:xfrm>
        </p:grpSpPr>
        <p:sp>
          <p:nvSpPr>
            <p:cNvPr id="617" name="object 617"/>
            <p:cNvSpPr/>
            <p:nvPr/>
          </p:nvSpPr>
          <p:spPr>
            <a:xfrm>
              <a:off x="6704076" y="7235952"/>
              <a:ext cx="100965" cy="216535"/>
            </a:xfrm>
            <a:custGeom>
              <a:avLst/>
              <a:gdLst/>
              <a:ahLst/>
              <a:cxnLst/>
              <a:rect l="l" t="t" r="r" b="b"/>
              <a:pathLst>
                <a:path w="100965" h="216534">
                  <a:moveTo>
                    <a:pt x="100584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16408"/>
                  </a:lnTo>
                  <a:lnTo>
                    <a:pt x="100584" y="216408"/>
                  </a:lnTo>
                  <a:lnTo>
                    <a:pt x="100584" y="3048"/>
                  </a:lnTo>
                  <a:lnTo>
                    <a:pt x="100584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8" name="object 618"/>
            <p:cNvSpPr/>
            <p:nvPr/>
          </p:nvSpPr>
          <p:spPr>
            <a:xfrm>
              <a:off x="5846064" y="7449312"/>
              <a:ext cx="958850" cy="213360"/>
            </a:xfrm>
            <a:custGeom>
              <a:avLst/>
              <a:gdLst/>
              <a:ahLst/>
              <a:cxnLst/>
              <a:rect l="l" t="t" r="r" b="b"/>
              <a:pathLst>
                <a:path w="958850" h="213359">
                  <a:moveTo>
                    <a:pt x="958596" y="0"/>
                  </a:moveTo>
                  <a:lnTo>
                    <a:pt x="858012" y="0"/>
                  </a:lnTo>
                  <a:lnTo>
                    <a:pt x="858012" y="3048"/>
                  </a:lnTo>
                  <a:lnTo>
                    <a:pt x="858012" y="6096"/>
                  </a:lnTo>
                  <a:lnTo>
                    <a:pt x="858012" y="211582"/>
                  </a:lnTo>
                  <a:lnTo>
                    <a:pt x="0" y="211582"/>
                  </a:lnTo>
                  <a:lnTo>
                    <a:pt x="0" y="212852"/>
                  </a:lnTo>
                  <a:lnTo>
                    <a:pt x="958596" y="212852"/>
                  </a:lnTo>
                  <a:lnTo>
                    <a:pt x="958596" y="211582"/>
                  </a:lnTo>
                  <a:lnTo>
                    <a:pt x="958596" y="210312"/>
                  </a:lnTo>
                  <a:lnTo>
                    <a:pt x="958596" y="3048"/>
                  </a:lnTo>
                  <a:lnTo>
                    <a:pt x="958596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9" name="object 619"/>
            <p:cNvSpPr/>
            <p:nvPr/>
          </p:nvSpPr>
          <p:spPr>
            <a:xfrm>
              <a:off x="6704076" y="7659624"/>
              <a:ext cx="100965" cy="1270"/>
            </a:xfrm>
            <a:custGeom>
              <a:avLst/>
              <a:gdLst/>
              <a:ahLst/>
              <a:cxnLst/>
              <a:rect l="l" t="t" r="r" b="b"/>
              <a:pathLst>
                <a:path w="100965" h="1270">
                  <a:moveTo>
                    <a:pt x="0" y="1269"/>
                  </a:moveTo>
                  <a:lnTo>
                    <a:pt x="100584" y="1269"/>
                  </a:lnTo>
                  <a:lnTo>
                    <a:pt x="100584" y="0"/>
                  </a:lnTo>
                  <a:lnTo>
                    <a:pt x="0" y="0"/>
                  </a:lnTo>
                  <a:lnTo>
                    <a:pt x="0" y="1269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0" name="object 620"/>
            <p:cNvSpPr/>
            <p:nvPr/>
          </p:nvSpPr>
          <p:spPr>
            <a:xfrm>
              <a:off x="5846064" y="7664195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1" name="object 621"/>
            <p:cNvSpPr/>
            <p:nvPr/>
          </p:nvSpPr>
          <p:spPr>
            <a:xfrm>
              <a:off x="5846064" y="7667243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2" name="object 622"/>
            <p:cNvSpPr/>
            <p:nvPr/>
          </p:nvSpPr>
          <p:spPr>
            <a:xfrm>
              <a:off x="5846064" y="7670292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3" name="object 623"/>
            <p:cNvSpPr/>
            <p:nvPr/>
          </p:nvSpPr>
          <p:spPr>
            <a:xfrm>
              <a:off x="5846064" y="7673340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4" name="object 624"/>
            <p:cNvSpPr/>
            <p:nvPr/>
          </p:nvSpPr>
          <p:spPr>
            <a:xfrm>
              <a:off x="5846064" y="7676388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5" name="object 625"/>
            <p:cNvSpPr/>
            <p:nvPr/>
          </p:nvSpPr>
          <p:spPr>
            <a:xfrm>
              <a:off x="5846064" y="7679436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6" name="object 626"/>
            <p:cNvSpPr/>
            <p:nvPr/>
          </p:nvSpPr>
          <p:spPr>
            <a:xfrm>
              <a:off x="5846064" y="7682484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7" name="object 627"/>
            <p:cNvSpPr/>
            <p:nvPr/>
          </p:nvSpPr>
          <p:spPr>
            <a:xfrm>
              <a:off x="5846064" y="7685531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8" name="object 628"/>
            <p:cNvSpPr/>
            <p:nvPr/>
          </p:nvSpPr>
          <p:spPr>
            <a:xfrm>
              <a:off x="5846064" y="7688579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9" name="object 629"/>
            <p:cNvSpPr/>
            <p:nvPr/>
          </p:nvSpPr>
          <p:spPr>
            <a:xfrm>
              <a:off x="5846064" y="7691627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0" name="object 630"/>
            <p:cNvSpPr/>
            <p:nvPr/>
          </p:nvSpPr>
          <p:spPr>
            <a:xfrm>
              <a:off x="5846064" y="7694676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1" name="object 631"/>
            <p:cNvSpPr/>
            <p:nvPr/>
          </p:nvSpPr>
          <p:spPr>
            <a:xfrm>
              <a:off x="5846064" y="7697724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2" name="object 632"/>
            <p:cNvSpPr/>
            <p:nvPr/>
          </p:nvSpPr>
          <p:spPr>
            <a:xfrm>
              <a:off x="5846064" y="7700772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3" name="object 633"/>
            <p:cNvSpPr/>
            <p:nvPr/>
          </p:nvSpPr>
          <p:spPr>
            <a:xfrm>
              <a:off x="5846064" y="7703820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4" name="object 634"/>
            <p:cNvSpPr/>
            <p:nvPr/>
          </p:nvSpPr>
          <p:spPr>
            <a:xfrm>
              <a:off x="5846064" y="7706868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5" name="object 635"/>
            <p:cNvSpPr/>
            <p:nvPr/>
          </p:nvSpPr>
          <p:spPr>
            <a:xfrm>
              <a:off x="5846064" y="7709916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6" name="object 636"/>
            <p:cNvSpPr/>
            <p:nvPr/>
          </p:nvSpPr>
          <p:spPr>
            <a:xfrm>
              <a:off x="5846064" y="7712963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7" name="object 637"/>
            <p:cNvSpPr/>
            <p:nvPr/>
          </p:nvSpPr>
          <p:spPr>
            <a:xfrm>
              <a:off x="5846064" y="7716011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8" name="object 638"/>
            <p:cNvSpPr/>
            <p:nvPr/>
          </p:nvSpPr>
          <p:spPr>
            <a:xfrm>
              <a:off x="5846064" y="7719059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9" name="object 639"/>
            <p:cNvSpPr/>
            <p:nvPr/>
          </p:nvSpPr>
          <p:spPr>
            <a:xfrm>
              <a:off x="5846064" y="7722108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0" name="object 640"/>
            <p:cNvSpPr/>
            <p:nvPr/>
          </p:nvSpPr>
          <p:spPr>
            <a:xfrm>
              <a:off x="5846064" y="7725156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1" name="object 641"/>
            <p:cNvSpPr/>
            <p:nvPr/>
          </p:nvSpPr>
          <p:spPr>
            <a:xfrm>
              <a:off x="5846064" y="7728204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2" name="object 642"/>
            <p:cNvSpPr/>
            <p:nvPr/>
          </p:nvSpPr>
          <p:spPr>
            <a:xfrm>
              <a:off x="5846064" y="7731252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3" name="object 643"/>
            <p:cNvSpPr/>
            <p:nvPr/>
          </p:nvSpPr>
          <p:spPr>
            <a:xfrm>
              <a:off x="5846064" y="7734300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4" name="object 644"/>
            <p:cNvSpPr/>
            <p:nvPr/>
          </p:nvSpPr>
          <p:spPr>
            <a:xfrm>
              <a:off x="5846064" y="7737347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5" name="object 645"/>
            <p:cNvSpPr/>
            <p:nvPr/>
          </p:nvSpPr>
          <p:spPr>
            <a:xfrm>
              <a:off x="5846064" y="7740395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6" name="object 646"/>
            <p:cNvSpPr/>
            <p:nvPr/>
          </p:nvSpPr>
          <p:spPr>
            <a:xfrm>
              <a:off x="5846064" y="7743443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7" name="object 647"/>
            <p:cNvSpPr/>
            <p:nvPr/>
          </p:nvSpPr>
          <p:spPr>
            <a:xfrm>
              <a:off x="5846064" y="7746492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8" name="object 648"/>
            <p:cNvSpPr/>
            <p:nvPr/>
          </p:nvSpPr>
          <p:spPr>
            <a:xfrm>
              <a:off x="5846064" y="7749540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9" name="object 649"/>
            <p:cNvSpPr/>
            <p:nvPr/>
          </p:nvSpPr>
          <p:spPr>
            <a:xfrm>
              <a:off x="5846064" y="7752588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0" name="object 650"/>
            <p:cNvSpPr/>
            <p:nvPr/>
          </p:nvSpPr>
          <p:spPr>
            <a:xfrm>
              <a:off x="5846064" y="7755636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1" name="object 651"/>
            <p:cNvSpPr/>
            <p:nvPr/>
          </p:nvSpPr>
          <p:spPr>
            <a:xfrm>
              <a:off x="5846064" y="7758684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2" name="object 652"/>
            <p:cNvSpPr/>
            <p:nvPr/>
          </p:nvSpPr>
          <p:spPr>
            <a:xfrm>
              <a:off x="5753100" y="7141464"/>
              <a:ext cx="957580" cy="525780"/>
            </a:xfrm>
            <a:custGeom>
              <a:avLst/>
              <a:gdLst/>
              <a:ahLst/>
              <a:cxnLst/>
              <a:rect l="l" t="t" r="r" b="b"/>
              <a:pathLst>
                <a:path w="957579" h="525779">
                  <a:moveTo>
                    <a:pt x="957072" y="525780"/>
                  </a:moveTo>
                  <a:lnTo>
                    <a:pt x="0" y="525780"/>
                  </a:lnTo>
                  <a:lnTo>
                    <a:pt x="0" y="0"/>
                  </a:lnTo>
                  <a:lnTo>
                    <a:pt x="957072" y="0"/>
                  </a:lnTo>
                  <a:lnTo>
                    <a:pt x="957072" y="6096"/>
                  </a:lnTo>
                  <a:lnTo>
                    <a:pt x="12192" y="6096"/>
                  </a:lnTo>
                  <a:lnTo>
                    <a:pt x="6096" y="12192"/>
                  </a:lnTo>
                  <a:lnTo>
                    <a:pt x="12192" y="12192"/>
                  </a:lnTo>
                  <a:lnTo>
                    <a:pt x="12192" y="513587"/>
                  </a:lnTo>
                  <a:lnTo>
                    <a:pt x="6096" y="513587"/>
                  </a:lnTo>
                  <a:lnTo>
                    <a:pt x="12192" y="519684"/>
                  </a:lnTo>
                  <a:lnTo>
                    <a:pt x="957072" y="519684"/>
                  </a:lnTo>
                  <a:lnTo>
                    <a:pt x="957072" y="525780"/>
                  </a:lnTo>
                  <a:close/>
                </a:path>
                <a:path w="957579" h="525779">
                  <a:moveTo>
                    <a:pt x="12192" y="12192"/>
                  </a:moveTo>
                  <a:lnTo>
                    <a:pt x="6096" y="12192"/>
                  </a:lnTo>
                  <a:lnTo>
                    <a:pt x="12192" y="6096"/>
                  </a:lnTo>
                  <a:lnTo>
                    <a:pt x="12192" y="12192"/>
                  </a:lnTo>
                  <a:close/>
                </a:path>
                <a:path w="957579" h="525779">
                  <a:moveTo>
                    <a:pt x="944879" y="12192"/>
                  </a:moveTo>
                  <a:lnTo>
                    <a:pt x="12192" y="12192"/>
                  </a:lnTo>
                  <a:lnTo>
                    <a:pt x="12192" y="6096"/>
                  </a:lnTo>
                  <a:lnTo>
                    <a:pt x="944879" y="6096"/>
                  </a:lnTo>
                  <a:lnTo>
                    <a:pt x="944879" y="12192"/>
                  </a:lnTo>
                  <a:close/>
                </a:path>
                <a:path w="957579" h="525779">
                  <a:moveTo>
                    <a:pt x="944879" y="519684"/>
                  </a:moveTo>
                  <a:lnTo>
                    <a:pt x="944879" y="6096"/>
                  </a:lnTo>
                  <a:lnTo>
                    <a:pt x="950975" y="12192"/>
                  </a:lnTo>
                  <a:lnTo>
                    <a:pt x="957072" y="12192"/>
                  </a:lnTo>
                  <a:lnTo>
                    <a:pt x="957072" y="513587"/>
                  </a:lnTo>
                  <a:lnTo>
                    <a:pt x="950975" y="513587"/>
                  </a:lnTo>
                  <a:lnTo>
                    <a:pt x="944879" y="519684"/>
                  </a:lnTo>
                  <a:close/>
                </a:path>
                <a:path w="957579" h="525779">
                  <a:moveTo>
                    <a:pt x="957072" y="12192"/>
                  </a:moveTo>
                  <a:lnTo>
                    <a:pt x="950975" y="12192"/>
                  </a:lnTo>
                  <a:lnTo>
                    <a:pt x="944879" y="6096"/>
                  </a:lnTo>
                  <a:lnTo>
                    <a:pt x="957072" y="6096"/>
                  </a:lnTo>
                  <a:lnTo>
                    <a:pt x="957072" y="12192"/>
                  </a:lnTo>
                  <a:close/>
                </a:path>
                <a:path w="957579" h="525779">
                  <a:moveTo>
                    <a:pt x="12192" y="519684"/>
                  </a:moveTo>
                  <a:lnTo>
                    <a:pt x="6096" y="513587"/>
                  </a:lnTo>
                  <a:lnTo>
                    <a:pt x="12192" y="513587"/>
                  </a:lnTo>
                  <a:lnTo>
                    <a:pt x="12192" y="519684"/>
                  </a:lnTo>
                  <a:close/>
                </a:path>
                <a:path w="957579" h="525779">
                  <a:moveTo>
                    <a:pt x="944879" y="519684"/>
                  </a:moveTo>
                  <a:lnTo>
                    <a:pt x="12192" y="519684"/>
                  </a:lnTo>
                  <a:lnTo>
                    <a:pt x="12192" y="513587"/>
                  </a:lnTo>
                  <a:lnTo>
                    <a:pt x="944879" y="513587"/>
                  </a:lnTo>
                  <a:lnTo>
                    <a:pt x="944879" y="519684"/>
                  </a:lnTo>
                  <a:close/>
                </a:path>
                <a:path w="957579" h="525779">
                  <a:moveTo>
                    <a:pt x="957072" y="519684"/>
                  </a:moveTo>
                  <a:lnTo>
                    <a:pt x="944879" y="519684"/>
                  </a:lnTo>
                  <a:lnTo>
                    <a:pt x="950975" y="513587"/>
                  </a:lnTo>
                  <a:lnTo>
                    <a:pt x="957072" y="513587"/>
                  </a:lnTo>
                  <a:lnTo>
                    <a:pt x="957072" y="51968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53" name="object 653"/>
          <p:cNvSpPr txBox="1"/>
          <p:nvPr/>
        </p:nvSpPr>
        <p:spPr>
          <a:xfrm>
            <a:off x="6003960" y="7276484"/>
            <a:ext cx="451484" cy="2520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6830">
              <a:lnSpc>
                <a:spcPts val="894"/>
              </a:lnSpc>
              <a:spcBef>
                <a:spcPts val="90"/>
              </a:spcBef>
            </a:pPr>
            <a:r>
              <a:rPr sz="750" spc="-85" dirty="0">
                <a:latin typeface="Verdana"/>
                <a:cs typeface="Verdana"/>
              </a:rPr>
              <a:t>UHS2021</a:t>
            </a:r>
            <a:endParaRPr sz="750">
              <a:latin typeface="Verdana"/>
              <a:cs typeface="Verdana"/>
            </a:endParaRPr>
          </a:p>
          <a:p>
            <a:pPr marL="12700">
              <a:lnSpc>
                <a:spcPts val="894"/>
              </a:lnSpc>
            </a:pPr>
            <a:r>
              <a:rPr sz="750" spc="-145" dirty="0">
                <a:latin typeface="Verdana"/>
                <a:cs typeface="Verdana"/>
              </a:rPr>
              <a:t>S</a:t>
            </a:r>
            <a:r>
              <a:rPr sz="750" spc="30" dirty="0">
                <a:latin typeface="Verdana"/>
                <a:cs typeface="Verdana"/>
              </a:rPr>
              <a:t>o</a:t>
            </a:r>
            <a:r>
              <a:rPr sz="750" spc="-40" dirty="0">
                <a:latin typeface="Verdana"/>
                <a:cs typeface="Verdana"/>
              </a:rPr>
              <a:t>f</a:t>
            </a:r>
            <a:r>
              <a:rPr sz="750" spc="-45" dirty="0">
                <a:latin typeface="Verdana"/>
                <a:cs typeface="Verdana"/>
              </a:rPr>
              <a:t>t</a:t>
            </a:r>
            <a:r>
              <a:rPr sz="750" spc="-80" dirty="0">
                <a:latin typeface="Verdana"/>
                <a:cs typeface="Verdana"/>
              </a:rPr>
              <a:t> </a:t>
            </a:r>
            <a:r>
              <a:rPr sz="750" spc="-145" dirty="0">
                <a:latin typeface="Verdana"/>
                <a:cs typeface="Verdana"/>
              </a:rPr>
              <a:t>S</a:t>
            </a:r>
            <a:r>
              <a:rPr sz="750" spc="-80" dirty="0">
                <a:latin typeface="Verdana"/>
                <a:cs typeface="Verdana"/>
              </a:rPr>
              <a:t>k</a:t>
            </a:r>
            <a:r>
              <a:rPr sz="750" spc="-65" dirty="0">
                <a:latin typeface="Verdana"/>
                <a:cs typeface="Verdana"/>
              </a:rPr>
              <a:t>i</a:t>
            </a:r>
            <a:r>
              <a:rPr sz="750" spc="-50" dirty="0">
                <a:latin typeface="Verdana"/>
                <a:cs typeface="Verdana"/>
              </a:rPr>
              <a:t>l</a:t>
            </a:r>
            <a:r>
              <a:rPr sz="750" spc="-60" dirty="0">
                <a:latin typeface="Verdana"/>
                <a:cs typeface="Verdana"/>
              </a:rPr>
              <a:t>l</a:t>
            </a:r>
            <a:r>
              <a:rPr sz="750" spc="-65" dirty="0">
                <a:latin typeface="Verdana"/>
                <a:cs typeface="Verdana"/>
              </a:rPr>
              <a:t> 2</a:t>
            </a:r>
            <a:endParaRPr sz="750">
              <a:latin typeface="Verdana"/>
              <a:cs typeface="Verdana"/>
            </a:endParaRPr>
          </a:p>
        </p:txBody>
      </p:sp>
      <p:grpSp>
        <p:nvGrpSpPr>
          <p:cNvPr id="654" name="object 654"/>
          <p:cNvGrpSpPr/>
          <p:nvPr/>
        </p:nvGrpSpPr>
        <p:grpSpPr>
          <a:xfrm>
            <a:off x="4634484" y="7895844"/>
            <a:ext cx="1054735" cy="593090"/>
            <a:chOff x="4634484" y="7895844"/>
            <a:chExt cx="1054735" cy="593090"/>
          </a:xfrm>
        </p:grpSpPr>
        <p:sp>
          <p:nvSpPr>
            <p:cNvPr id="655" name="object 655"/>
            <p:cNvSpPr/>
            <p:nvPr/>
          </p:nvSpPr>
          <p:spPr>
            <a:xfrm>
              <a:off x="5585460" y="7988808"/>
              <a:ext cx="100965" cy="216535"/>
            </a:xfrm>
            <a:custGeom>
              <a:avLst/>
              <a:gdLst/>
              <a:ahLst/>
              <a:cxnLst/>
              <a:rect l="l" t="t" r="r" b="b"/>
              <a:pathLst>
                <a:path w="100964" h="216534">
                  <a:moveTo>
                    <a:pt x="100584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16408"/>
                  </a:lnTo>
                  <a:lnTo>
                    <a:pt x="100584" y="216408"/>
                  </a:lnTo>
                  <a:lnTo>
                    <a:pt x="100584" y="3048"/>
                  </a:lnTo>
                  <a:lnTo>
                    <a:pt x="100584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6" name="object 656"/>
            <p:cNvSpPr/>
            <p:nvPr/>
          </p:nvSpPr>
          <p:spPr>
            <a:xfrm>
              <a:off x="5585460" y="8202168"/>
              <a:ext cx="100965" cy="186055"/>
            </a:xfrm>
            <a:custGeom>
              <a:avLst/>
              <a:gdLst/>
              <a:ahLst/>
              <a:cxnLst/>
              <a:rect l="l" t="t" r="r" b="b"/>
              <a:pathLst>
                <a:path w="100964" h="186054">
                  <a:moveTo>
                    <a:pt x="100584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185928"/>
                  </a:lnTo>
                  <a:lnTo>
                    <a:pt x="100584" y="185928"/>
                  </a:lnTo>
                  <a:lnTo>
                    <a:pt x="100584" y="3048"/>
                  </a:lnTo>
                  <a:lnTo>
                    <a:pt x="100584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7" name="object 657"/>
            <p:cNvSpPr/>
            <p:nvPr/>
          </p:nvSpPr>
          <p:spPr>
            <a:xfrm>
              <a:off x="4727448" y="8389620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8" name="object 658"/>
            <p:cNvSpPr/>
            <p:nvPr/>
          </p:nvSpPr>
          <p:spPr>
            <a:xfrm>
              <a:off x="4727448" y="8392668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9" name="object 659"/>
            <p:cNvSpPr/>
            <p:nvPr/>
          </p:nvSpPr>
          <p:spPr>
            <a:xfrm>
              <a:off x="4727448" y="8395716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0" name="object 660"/>
            <p:cNvSpPr/>
            <p:nvPr/>
          </p:nvSpPr>
          <p:spPr>
            <a:xfrm>
              <a:off x="4727448" y="8398764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1" name="object 661"/>
            <p:cNvSpPr/>
            <p:nvPr/>
          </p:nvSpPr>
          <p:spPr>
            <a:xfrm>
              <a:off x="4727448" y="8401812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2" name="object 662"/>
            <p:cNvSpPr/>
            <p:nvPr/>
          </p:nvSpPr>
          <p:spPr>
            <a:xfrm>
              <a:off x="4727448" y="8404860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3" name="object 663"/>
            <p:cNvSpPr/>
            <p:nvPr/>
          </p:nvSpPr>
          <p:spPr>
            <a:xfrm>
              <a:off x="4727448" y="8407908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4" name="object 664"/>
            <p:cNvSpPr/>
            <p:nvPr/>
          </p:nvSpPr>
          <p:spPr>
            <a:xfrm>
              <a:off x="4727448" y="8410956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5" name="object 665"/>
            <p:cNvSpPr/>
            <p:nvPr/>
          </p:nvSpPr>
          <p:spPr>
            <a:xfrm>
              <a:off x="4727448" y="8414004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6" name="object 666"/>
            <p:cNvSpPr/>
            <p:nvPr/>
          </p:nvSpPr>
          <p:spPr>
            <a:xfrm>
              <a:off x="4727448" y="8417052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7" name="object 667"/>
            <p:cNvSpPr/>
            <p:nvPr/>
          </p:nvSpPr>
          <p:spPr>
            <a:xfrm>
              <a:off x="4727448" y="8420100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8" name="object 668"/>
            <p:cNvSpPr/>
            <p:nvPr/>
          </p:nvSpPr>
          <p:spPr>
            <a:xfrm>
              <a:off x="4727448" y="8423148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9" name="object 669"/>
            <p:cNvSpPr/>
            <p:nvPr/>
          </p:nvSpPr>
          <p:spPr>
            <a:xfrm>
              <a:off x="4727448" y="8426196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0" name="object 670"/>
            <p:cNvSpPr/>
            <p:nvPr/>
          </p:nvSpPr>
          <p:spPr>
            <a:xfrm>
              <a:off x="4727448" y="8429244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1" name="object 671"/>
            <p:cNvSpPr/>
            <p:nvPr/>
          </p:nvSpPr>
          <p:spPr>
            <a:xfrm>
              <a:off x="4727448" y="8432292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2" name="object 672"/>
            <p:cNvSpPr/>
            <p:nvPr/>
          </p:nvSpPr>
          <p:spPr>
            <a:xfrm>
              <a:off x="4727448" y="8435340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3" name="object 673"/>
            <p:cNvSpPr/>
            <p:nvPr/>
          </p:nvSpPr>
          <p:spPr>
            <a:xfrm>
              <a:off x="4727448" y="8438388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4" name="object 674"/>
            <p:cNvSpPr/>
            <p:nvPr/>
          </p:nvSpPr>
          <p:spPr>
            <a:xfrm>
              <a:off x="4727448" y="8441436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5" name="object 675"/>
            <p:cNvSpPr/>
            <p:nvPr/>
          </p:nvSpPr>
          <p:spPr>
            <a:xfrm>
              <a:off x="4727448" y="8444484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6" name="object 676"/>
            <p:cNvSpPr/>
            <p:nvPr/>
          </p:nvSpPr>
          <p:spPr>
            <a:xfrm>
              <a:off x="4727448" y="8447531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7" name="object 677"/>
            <p:cNvSpPr/>
            <p:nvPr/>
          </p:nvSpPr>
          <p:spPr>
            <a:xfrm>
              <a:off x="4727448" y="8450580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8" name="object 678"/>
            <p:cNvSpPr/>
            <p:nvPr/>
          </p:nvSpPr>
          <p:spPr>
            <a:xfrm>
              <a:off x="4727448" y="8453628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9" name="object 679"/>
            <p:cNvSpPr/>
            <p:nvPr/>
          </p:nvSpPr>
          <p:spPr>
            <a:xfrm>
              <a:off x="4727448" y="8456676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0" name="object 680"/>
            <p:cNvSpPr/>
            <p:nvPr/>
          </p:nvSpPr>
          <p:spPr>
            <a:xfrm>
              <a:off x="4727448" y="8459724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1" name="object 681"/>
            <p:cNvSpPr/>
            <p:nvPr/>
          </p:nvSpPr>
          <p:spPr>
            <a:xfrm>
              <a:off x="4727448" y="8462772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2" name="object 682"/>
            <p:cNvSpPr/>
            <p:nvPr/>
          </p:nvSpPr>
          <p:spPr>
            <a:xfrm>
              <a:off x="4727448" y="8465820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3" name="object 683"/>
            <p:cNvSpPr/>
            <p:nvPr/>
          </p:nvSpPr>
          <p:spPr>
            <a:xfrm>
              <a:off x="4727448" y="8468868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4" name="object 684"/>
            <p:cNvSpPr/>
            <p:nvPr/>
          </p:nvSpPr>
          <p:spPr>
            <a:xfrm>
              <a:off x="4727448" y="8471916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5" name="object 685"/>
            <p:cNvSpPr/>
            <p:nvPr/>
          </p:nvSpPr>
          <p:spPr>
            <a:xfrm>
              <a:off x="4727448" y="8474964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6" name="object 686"/>
            <p:cNvSpPr/>
            <p:nvPr/>
          </p:nvSpPr>
          <p:spPr>
            <a:xfrm>
              <a:off x="4727448" y="8478012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7" name="object 687"/>
            <p:cNvSpPr/>
            <p:nvPr/>
          </p:nvSpPr>
          <p:spPr>
            <a:xfrm>
              <a:off x="4727448" y="8481060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8" name="object 688"/>
            <p:cNvSpPr/>
            <p:nvPr/>
          </p:nvSpPr>
          <p:spPr>
            <a:xfrm>
              <a:off x="4727448" y="8484108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9" name="object 689"/>
            <p:cNvSpPr/>
            <p:nvPr/>
          </p:nvSpPr>
          <p:spPr>
            <a:xfrm>
              <a:off x="4727448" y="8487156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90" name="object 690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5056632" y="8388096"/>
              <a:ext cx="286512" cy="57911"/>
            </a:xfrm>
            <a:prstGeom prst="rect">
              <a:avLst/>
            </a:prstGeom>
          </p:spPr>
        </p:pic>
        <p:sp>
          <p:nvSpPr>
            <p:cNvPr id="691" name="object 691"/>
            <p:cNvSpPr/>
            <p:nvPr/>
          </p:nvSpPr>
          <p:spPr>
            <a:xfrm>
              <a:off x="4634484" y="7895844"/>
              <a:ext cx="957580" cy="498475"/>
            </a:xfrm>
            <a:custGeom>
              <a:avLst/>
              <a:gdLst/>
              <a:ahLst/>
              <a:cxnLst/>
              <a:rect l="l" t="t" r="r" b="b"/>
              <a:pathLst>
                <a:path w="957579" h="498475">
                  <a:moveTo>
                    <a:pt x="957072" y="498348"/>
                  </a:moveTo>
                  <a:lnTo>
                    <a:pt x="0" y="498348"/>
                  </a:lnTo>
                  <a:lnTo>
                    <a:pt x="0" y="0"/>
                  </a:lnTo>
                  <a:lnTo>
                    <a:pt x="957072" y="0"/>
                  </a:lnTo>
                  <a:lnTo>
                    <a:pt x="957072" y="6096"/>
                  </a:lnTo>
                  <a:lnTo>
                    <a:pt x="12192" y="6096"/>
                  </a:lnTo>
                  <a:lnTo>
                    <a:pt x="6096" y="12192"/>
                  </a:lnTo>
                  <a:lnTo>
                    <a:pt x="12192" y="12192"/>
                  </a:lnTo>
                  <a:lnTo>
                    <a:pt x="12192" y="486156"/>
                  </a:lnTo>
                  <a:lnTo>
                    <a:pt x="6096" y="486156"/>
                  </a:lnTo>
                  <a:lnTo>
                    <a:pt x="12192" y="492252"/>
                  </a:lnTo>
                  <a:lnTo>
                    <a:pt x="957072" y="492252"/>
                  </a:lnTo>
                  <a:lnTo>
                    <a:pt x="957072" y="498348"/>
                  </a:lnTo>
                  <a:close/>
                </a:path>
                <a:path w="957579" h="498475">
                  <a:moveTo>
                    <a:pt x="12192" y="12192"/>
                  </a:moveTo>
                  <a:lnTo>
                    <a:pt x="6096" y="12192"/>
                  </a:lnTo>
                  <a:lnTo>
                    <a:pt x="12192" y="6096"/>
                  </a:lnTo>
                  <a:lnTo>
                    <a:pt x="12192" y="12192"/>
                  </a:lnTo>
                  <a:close/>
                </a:path>
                <a:path w="957579" h="498475">
                  <a:moveTo>
                    <a:pt x="944879" y="12192"/>
                  </a:moveTo>
                  <a:lnTo>
                    <a:pt x="12192" y="12192"/>
                  </a:lnTo>
                  <a:lnTo>
                    <a:pt x="12192" y="6096"/>
                  </a:lnTo>
                  <a:lnTo>
                    <a:pt x="944879" y="6096"/>
                  </a:lnTo>
                  <a:lnTo>
                    <a:pt x="944879" y="12192"/>
                  </a:lnTo>
                  <a:close/>
                </a:path>
                <a:path w="957579" h="498475">
                  <a:moveTo>
                    <a:pt x="944879" y="492252"/>
                  </a:moveTo>
                  <a:lnTo>
                    <a:pt x="944879" y="6096"/>
                  </a:lnTo>
                  <a:lnTo>
                    <a:pt x="950975" y="12192"/>
                  </a:lnTo>
                  <a:lnTo>
                    <a:pt x="957072" y="12192"/>
                  </a:lnTo>
                  <a:lnTo>
                    <a:pt x="957072" y="486156"/>
                  </a:lnTo>
                  <a:lnTo>
                    <a:pt x="950975" y="486156"/>
                  </a:lnTo>
                  <a:lnTo>
                    <a:pt x="944879" y="492252"/>
                  </a:lnTo>
                  <a:close/>
                </a:path>
                <a:path w="957579" h="498475">
                  <a:moveTo>
                    <a:pt x="957072" y="12192"/>
                  </a:moveTo>
                  <a:lnTo>
                    <a:pt x="950975" y="12192"/>
                  </a:lnTo>
                  <a:lnTo>
                    <a:pt x="944879" y="6096"/>
                  </a:lnTo>
                  <a:lnTo>
                    <a:pt x="957072" y="6096"/>
                  </a:lnTo>
                  <a:lnTo>
                    <a:pt x="957072" y="12192"/>
                  </a:lnTo>
                  <a:close/>
                </a:path>
                <a:path w="957579" h="498475">
                  <a:moveTo>
                    <a:pt x="12192" y="492252"/>
                  </a:moveTo>
                  <a:lnTo>
                    <a:pt x="6096" y="486156"/>
                  </a:lnTo>
                  <a:lnTo>
                    <a:pt x="12192" y="486156"/>
                  </a:lnTo>
                  <a:lnTo>
                    <a:pt x="12192" y="492252"/>
                  </a:lnTo>
                  <a:close/>
                </a:path>
                <a:path w="957579" h="498475">
                  <a:moveTo>
                    <a:pt x="944879" y="492252"/>
                  </a:moveTo>
                  <a:lnTo>
                    <a:pt x="12192" y="492252"/>
                  </a:lnTo>
                  <a:lnTo>
                    <a:pt x="12192" y="486156"/>
                  </a:lnTo>
                  <a:lnTo>
                    <a:pt x="944879" y="486156"/>
                  </a:lnTo>
                  <a:lnTo>
                    <a:pt x="944879" y="492252"/>
                  </a:lnTo>
                  <a:close/>
                </a:path>
                <a:path w="957579" h="498475">
                  <a:moveTo>
                    <a:pt x="957072" y="492252"/>
                  </a:moveTo>
                  <a:lnTo>
                    <a:pt x="944879" y="492252"/>
                  </a:lnTo>
                  <a:lnTo>
                    <a:pt x="950975" y="486156"/>
                  </a:lnTo>
                  <a:lnTo>
                    <a:pt x="957072" y="486156"/>
                  </a:lnTo>
                  <a:lnTo>
                    <a:pt x="957072" y="49225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92" name="object 692"/>
          <p:cNvSpPr txBox="1"/>
          <p:nvPr/>
        </p:nvSpPr>
        <p:spPr>
          <a:xfrm>
            <a:off x="4859439" y="7902868"/>
            <a:ext cx="502920" cy="4787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" algn="ctr">
              <a:lnSpc>
                <a:spcPts val="894"/>
              </a:lnSpc>
              <a:spcBef>
                <a:spcPts val="90"/>
              </a:spcBef>
            </a:pPr>
            <a:r>
              <a:rPr sz="750" spc="-85" dirty="0">
                <a:latin typeface="Verdana"/>
                <a:cs typeface="Verdana"/>
              </a:rPr>
              <a:t>UHF11*1</a:t>
            </a:r>
            <a:endParaRPr sz="750">
              <a:latin typeface="Verdana"/>
              <a:cs typeface="Verdana"/>
            </a:endParaRPr>
          </a:p>
          <a:p>
            <a:pPr marL="12700" marR="5080" indent="1270" algn="ctr">
              <a:lnSpc>
                <a:spcPct val="99300"/>
              </a:lnSpc>
              <a:spcBef>
                <a:spcPts val="5"/>
              </a:spcBef>
            </a:pPr>
            <a:r>
              <a:rPr sz="750" spc="-25" dirty="0">
                <a:latin typeface="Verdana"/>
                <a:cs typeface="Verdana"/>
              </a:rPr>
              <a:t>Foreign </a:t>
            </a:r>
            <a:r>
              <a:rPr sz="750" spc="-20" dirty="0">
                <a:latin typeface="Verdana"/>
                <a:cs typeface="Verdana"/>
              </a:rPr>
              <a:t> </a:t>
            </a:r>
            <a:r>
              <a:rPr sz="750" spc="-70" dirty="0">
                <a:latin typeface="Verdana"/>
                <a:cs typeface="Verdana"/>
              </a:rPr>
              <a:t>L</a:t>
            </a:r>
            <a:r>
              <a:rPr sz="750" spc="50" dirty="0">
                <a:latin typeface="Verdana"/>
                <a:cs typeface="Verdana"/>
              </a:rPr>
              <a:t>a</a:t>
            </a:r>
            <a:r>
              <a:rPr sz="750" spc="-25" dirty="0">
                <a:latin typeface="Verdana"/>
                <a:cs typeface="Verdana"/>
              </a:rPr>
              <a:t>n</a:t>
            </a:r>
            <a:r>
              <a:rPr sz="750" spc="35" dirty="0">
                <a:latin typeface="Verdana"/>
                <a:cs typeface="Verdana"/>
              </a:rPr>
              <a:t>g</a:t>
            </a:r>
            <a:r>
              <a:rPr sz="750" spc="-25" dirty="0">
                <a:latin typeface="Verdana"/>
                <a:cs typeface="Verdana"/>
              </a:rPr>
              <a:t>u</a:t>
            </a:r>
            <a:r>
              <a:rPr sz="750" spc="50" dirty="0">
                <a:latin typeface="Verdana"/>
                <a:cs typeface="Verdana"/>
              </a:rPr>
              <a:t>a</a:t>
            </a:r>
            <a:r>
              <a:rPr sz="750" spc="25" dirty="0">
                <a:latin typeface="Verdana"/>
                <a:cs typeface="Verdana"/>
              </a:rPr>
              <a:t>ge  </a:t>
            </a:r>
            <a:r>
              <a:rPr sz="750" spc="-70" dirty="0">
                <a:latin typeface="Verdana"/>
                <a:cs typeface="Verdana"/>
              </a:rPr>
              <a:t>L</a:t>
            </a:r>
            <a:r>
              <a:rPr sz="750" spc="25" dirty="0">
                <a:latin typeface="Verdana"/>
                <a:cs typeface="Verdana"/>
              </a:rPr>
              <a:t>e</a:t>
            </a:r>
            <a:r>
              <a:rPr sz="750" spc="-25" dirty="0">
                <a:latin typeface="Verdana"/>
                <a:cs typeface="Verdana"/>
              </a:rPr>
              <a:t>v</a:t>
            </a:r>
            <a:r>
              <a:rPr sz="750" spc="25" dirty="0">
                <a:latin typeface="Verdana"/>
                <a:cs typeface="Verdana"/>
              </a:rPr>
              <a:t>e</a:t>
            </a:r>
            <a:r>
              <a:rPr sz="750" spc="-60" dirty="0">
                <a:latin typeface="Verdana"/>
                <a:cs typeface="Verdana"/>
              </a:rPr>
              <a:t>l</a:t>
            </a:r>
            <a:r>
              <a:rPr sz="750" spc="-65" dirty="0">
                <a:latin typeface="Verdana"/>
                <a:cs typeface="Verdana"/>
              </a:rPr>
              <a:t> 1</a:t>
            </a:r>
            <a:endParaRPr sz="750">
              <a:latin typeface="Verdana"/>
              <a:cs typeface="Verdana"/>
            </a:endParaRPr>
          </a:p>
        </p:txBody>
      </p:sp>
      <p:grpSp>
        <p:nvGrpSpPr>
          <p:cNvPr id="693" name="object 693"/>
          <p:cNvGrpSpPr/>
          <p:nvPr/>
        </p:nvGrpSpPr>
        <p:grpSpPr>
          <a:xfrm>
            <a:off x="9162288" y="3534155"/>
            <a:ext cx="1054735" cy="541020"/>
            <a:chOff x="9162288" y="3534155"/>
            <a:chExt cx="1054735" cy="541020"/>
          </a:xfrm>
        </p:grpSpPr>
        <p:sp>
          <p:nvSpPr>
            <p:cNvPr id="694" name="object 694"/>
            <p:cNvSpPr/>
            <p:nvPr/>
          </p:nvSpPr>
          <p:spPr>
            <a:xfrm>
              <a:off x="10116299" y="3627120"/>
              <a:ext cx="100965" cy="216535"/>
            </a:xfrm>
            <a:custGeom>
              <a:avLst/>
              <a:gdLst/>
              <a:ahLst/>
              <a:cxnLst/>
              <a:rect l="l" t="t" r="r" b="b"/>
              <a:pathLst>
                <a:path w="100965" h="216535">
                  <a:moveTo>
                    <a:pt x="100596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16408"/>
                  </a:lnTo>
                  <a:lnTo>
                    <a:pt x="100596" y="216408"/>
                  </a:lnTo>
                  <a:lnTo>
                    <a:pt x="100596" y="3048"/>
                  </a:lnTo>
                  <a:lnTo>
                    <a:pt x="100596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5" name="object 695"/>
            <p:cNvSpPr/>
            <p:nvPr/>
          </p:nvSpPr>
          <p:spPr>
            <a:xfrm>
              <a:off x="10116299" y="3840480"/>
              <a:ext cx="100965" cy="134620"/>
            </a:xfrm>
            <a:custGeom>
              <a:avLst/>
              <a:gdLst/>
              <a:ahLst/>
              <a:cxnLst/>
              <a:rect l="l" t="t" r="r" b="b"/>
              <a:pathLst>
                <a:path w="100965" h="134620">
                  <a:moveTo>
                    <a:pt x="100596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134112"/>
                  </a:lnTo>
                  <a:lnTo>
                    <a:pt x="100596" y="134112"/>
                  </a:lnTo>
                  <a:lnTo>
                    <a:pt x="100596" y="3048"/>
                  </a:lnTo>
                  <a:lnTo>
                    <a:pt x="100596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96" name="object 696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9256776" y="3974591"/>
              <a:ext cx="960119" cy="100583"/>
            </a:xfrm>
            <a:prstGeom prst="rect">
              <a:avLst/>
            </a:prstGeom>
          </p:spPr>
        </p:pic>
        <p:sp>
          <p:nvSpPr>
            <p:cNvPr id="697" name="object 697"/>
            <p:cNvSpPr/>
            <p:nvPr/>
          </p:nvSpPr>
          <p:spPr>
            <a:xfrm>
              <a:off x="9168384" y="3540251"/>
              <a:ext cx="948055" cy="434340"/>
            </a:xfrm>
            <a:custGeom>
              <a:avLst/>
              <a:gdLst/>
              <a:ahLst/>
              <a:cxnLst/>
              <a:rect l="l" t="t" r="r" b="b"/>
              <a:pathLst>
                <a:path w="948054" h="434339">
                  <a:moveTo>
                    <a:pt x="947927" y="434340"/>
                  </a:moveTo>
                  <a:lnTo>
                    <a:pt x="0" y="434340"/>
                  </a:lnTo>
                  <a:lnTo>
                    <a:pt x="0" y="0"/>
                  </a:lnTo>
                  <a:lnTo>
                    <a:pt x="947927" y="0"/>
                  </a:lnTo>
                  <a:lnTo>
                    <a:pt x="947927" y="434340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8" name="object 698"/>
            <p:cNvSpPr/>
            <p:nvPr/>
          </p:nvSpPr>
          <p:spPr>
            <a:xfrm>
              <a:off x="9162288" y="3534155"/>
              <a:ext cx="960119" cy="447040"/>
            </a:xfrm>
            <a:custGeom>
              <a:avLst/>
              <a:gdLst/>
              <a:ahLst/>
              <a:cxnLst/>
              <a:rect l="l" t="t" r="r" b="b"/>
              <a:pathLst>
                <a:path w="960120" h="447039">
                  <a:moveTo>
                    <a:pt x="960120" y="446532"/>
                  </a:moveTo>
                  <a:lnTo>
                    <a:pt x="0" y="446532"/>
                  </a:lnTo>
                  <a:lnTo>
                    <a:pt x="0" y="0"/>
                  </a:lnTo>
                  <a:lnTo>
                    <a:pt x="960120" y="0"/>
                  </a:lnTo>
                  <a:lnTo>
                    <a:pt x="960120" y="6096"/>
                  </a:lnTo>
                  <a:lnTo>
                    <a:pt x="12192" y="6096"/>
                  </a:lnTo>
                  <a:lnTo>
                    <a:pt x="6096" y="12192"/>
                  </a:lnTo>
                  <a:lnTo>
                    <a:pt x="12192" y="12192"/>
                  </a:lnTo>
                  <a:lnTo>
                    <a:pt x="12192" y="434339"/>
                  </a:lnTo>
                  <a:lnTo>
                    <a:pt x="6096" y="434339"/>
                  </a:lnTo>
                  <a:lnTo>
                    <a:pt x="12192" y="440436"/>
                  </a:lnTo>
                  <a:lnTo>
                    <a:pt x="960120" y="440436"/>
                  </a:lnTo>
                  <a:lnTo>
                    <a:pt x="960120" y="446532"/>
                  </a:lnTo>
                  <a:close/>
                </a:path>
                <a:path w="960120" h="447039">
                  <a:moveTo>
                    <a:pt x="12192" y="12192"/>
                  </a:moveTo>
                  <a:lnTo>
                    <a:pt x="6096" y="12192"/>
                  </a:lnTo>
                  <a:lnTo>
                    <a:pt x="12192" y="6096"/>
                  </a:lnTo>
                  <a:lnTo>
                    <a:pt x="12192" y="12192"/>
                  </a:lnTo>
                  <a:close/>
                </a:path>
                <a:path w="960120" h="447039">
                  <a:moveTo>
                    <a:pt x="947927" y="12192"/>
                  </a:moveTo>
                  <a:lnTo>
                    <a:pt x="12192" y="12192"/>
                  </a:lnTo>
                  <a:lnTo>
                    <a:pt x="12192" y="6096"/>
                  </a:lnTo>
                  <a:lnTo>
                    <a:pt x="947927" y="6096"/>
                  </a:lnTo>
                  <a:lnTo>
                    <a:pt x="947927" y="12192"/>
                  </a:lnTo>
                  <a:close/>
                </a:path>
                <a:path w="960120" h="447039">
                  <a:moveTo>
                    <a:pt x="947927" y="440436"/>
                  </a:moveTo>
                  <a:lnTo>
                    <a:pt x="947927" y="6096"/>
                  </a:lnTo>
                  <a:lnTo>
                    <a:pt x="954024" y="12192"/>
                  </a:lnTo>
                  <a:lnTo>
                    <a:pt x="960120" y="12192"/>
                  </a:lnTo>
                  <a:lnTo>
                    <a:pt x="960120" y="434339"/>
                  </a:lnTo>
                  <a:lnTo>
                    <a:pt x="954024" y="434339"/>
                  </a:lnTo>
                  <a:lnTo>
                    <a:pt x="947927" y="440436"/>
                  </a:lnTo>
                  <a:close/>
                </a:path>
                <a:path w="960120" h="447039">
                  <a:moveTo>
                    <a:pt x="960120" y="12192"/>
                  </a:moveTo>
                  <a:lnTo>
                    <a:pt x="954024" y="12192"/>
                  </a:lnTo>
                  <a:lnTo>
                    <a:pt x="947927" y="6096"/>
                  </a:lnTo>
                  <a:lnTo>
                    <a:pt x="960120" y="6096"/>
                  </a:lnTo>
                  <a:lnTo>
                    <a:pt x="960120" y="12192"/>
                  </a:lnTo>
                  <a:close/>
                </a:path>
                <a:path w="960120" h="447039">
                  <a:moveTo>
                    <a:pt x="12192" y="440436"/>
                  </a:moveTo>
                  <a:lnTo>
                    <a:pt x="6096" y="434339"/>
                  </a:lnTo>
                  <a:lnTo>
                    <a:pt x="12192" y="434339"/>
                  </a:lnTo>
                  <a:lnTo>
                    <a:pt x="12192" y="440436"/>
                  </a:lnTo>
                  <a:close/>
                </a:path>
                <a:path w="960120" h="447039">
                  <a:moveTo>
                    <a:pt x="947927" y="440436"/>
                  </a:moveTo>
                  <a:lnTo>
                    <a:pt x="12192" y="440436"/>
                  </a:lnTo>
                  <a:lnTo>
                    <a:pt x="12192" y="434339"/>
                  </a:lnTo>
                  <a:lnTo>
                    <a:pt x="947927" y="434339"/>
                  </a:lnTo>
                  <a:lnTo>
                    <a:pt x="947927" y="440436"/>
                  </a:lnTo>
                  <a:close/>
                </a:path>
                <a:path w="960120" h="447039">
                  <a:moveTo>
                    <a:pt x="960120" y="440436"/>
                  </a:moveTo>
                  <a:lnTo>
                    <a:pt x="947927" y="440436"/>
                  </a:lnTo>
                  <a:lnTo>
                    <a:pt x="954024" y="434339"/>
                  </a:lnTo>
                  <a:lnTo>
                    <a:pt x="960120" y="434339"/>
                  </a:lnTo>
                  <a:lnTo>
                    <a:pt x="960120" y="44043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99" name="object 699"/>
          <p:cNvSpPr txBox="1"/>
          <p:nvPr/>
        </p:nvSpPr>
        <p:spPr>
          <a:xfrm>
            <a:off x="9425294" y="3573230"/>
            <a:ext cx="433070" cy="3644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ts val="894"/>
              </a:lnSpc>
              <a:spcBef>
                <a:spcPts val="90"/>
              </a:spcBef>
            </a:pPr>
            <a:r>
              <a:rPr sz="750" spc="-75" dirty="0">
                <a:latin typeface="Verdana"/>
                <a:cs typeface="Verdana"/>
              </a:rPr>
              <a:t>BFF3123</a:t>
            </a:r>
            <a:endParaRPr sz="750">
              <a:latin typeface="Verdana"/>
              <a:cs typeface="Verdana"/>
            </a:endParaRPr>
          </a:p>
          <a:p>
            <a:pPr marL="60960" marR="5080" indent="-48895">
              <a:lnSpc>
                <a:spcPts val="890"/>
              </a:lnSpc>
              <a:spcBef>
                <a:spcPts val="35"/>
              </a:spcBef>
            </a:pPr>
            <a:r>
              <a:rPr sz="750" spc="50" dirty="0">
                <a:latin typeface="Verdana"/>
                <a:cs typeface="Verdana"/>
              </a:rPr>
              <a:t>Ma</a:t>
            </a:r>
            <a:r>
              <a:rPr sz="750" spc="80" dirty="0">
                <a:latin typeface="Verdana"/>
                <a:cs typeface="Verdana"/>
              </a:rPr>
              <a:t>c</a:t>
            </a:r>
            <a:r>
              <a:rPr sz="750" spc="-25" dirty="0">
                <a:latin typeface="Verdana"/>
                <a:cs typeface="Verdana"/>
              </a:rPr>
              <a:t>h</a:t>
            </a:r>
            <a:r>
              <a:rPr sz="750" spc="-65" dirty="0">
                <a:latin typeface="Verdana"/>
                <a:cs typeface="Verdana"/>
              </a:rPr>
              <a:t>i</a:t>
            </a:r>
            <a:r>
              <a:rPr sz="750" spc="-25" dirty="0">
                <a:latin typeface="Verdana"/>
                <a:cs typeface="Verdana"/>
              </a:rPr>
              <a:t>n</a:t>
            </a:r>
            <a:r>
              <a:rPr sz="750" spc="25" dirty="0">
                <a:latin typeface="Verdana"/>
                <a:cs typeface="Verdana"/>
              </a:rPr>
              <a:t>e  </a:t>
            </a:r>
            <a:r>
              <a:rPr sz="750" spc="-25" dirty="0">
                <a:latin typeface="Verdana"/>
                <a:cs typeface="Verdana"/>
              </a:rPr>
              <a:t>Design</a:t>
            </a:r>
            <a:endParaRPr sz="750">
              <a:latin typeface="Verdana"/>
              <a:cs typeface="Verdana"/>
            </a:endParaRPr>
          </a:p>
        </p:txBody>
      </p:sp>
      <p:grpSp>
        <p:nvGrpSpPr>
          <p:cNvPr id="700" name="object 700"/>
          <p:cNvGrpSpPr/>
          <p:nvPr/>
        </p:nvGrpSpPr>
        <p:grpSpPr>
          <a:xfrm>
            <a:off x="4575047" y="2877311"/>
            <a:ext cx="1039494" cy="612775"/>
            <a:chOff x="4575047" y="2877311"/>
            <a:chExt cx="1039494" cy="612775"/>
          </a:xfrm>
        </p:grpSpPr>
        <p:sp>
          <p:nvSpPr>
            <p:cNvPr id="701" name="object 701"/>
            <p:cNvSpPr/>
            <p:nvPr/>
          </p:nvSpPr>
          <p:spPr>
            <a:xfrm>
              <a:off x="5513832" y="2971800"/>
              <a:ext cx="100965" cy="216535"/>
            </a:xfrm>
            <a:custGeom>
              <a:avLst/>
              <a:gdLst/>
              <a:ahLst/>
              <a:cxnLst/>
              <a:rect l="l" t="t" r="r" b="b"/>
              <a:pathLst>
                <a:path w="100964" h="216535">
                  <a:moveTo>
                    <a:pt x="100571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16408"/>
                  </a:lnTo>
                  <a:lnTo>
                    <a:pt x="100571" y="216408"/>
                  </a:lnTo>
                  <a:lnTo>
                    <a:pt x="100571" y="3048"/>
                  </a:lnTo>
                  <a:lnTo>
                    <a:pt x="100571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2" name="object 702"/>
            <p:cNvSpPr/>
            <p:nvPr/>
          </p:nvSpPr>
          <p:spPr>
            <a:xfrm>
              <a:off x="5513832" y="3185160"/>
              <a:ext cx="100965" cy="204470"/>
            </a:xfrm>
            <a:custGeom>
              <a:avLst/>
              <a:gdLst/>
              <a:ahLst/>
              <a:cxnLst/>
              <a:rect l="l" t="t" r="r" b="b"/>
              <a:pathLst>
                <a:path w="100964" h="204470">
                  <a:moveTo>
                    <a:pt x="100571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04216"/>
                  </a:lnTo>
                  <a:lnTo>
                    <a:pt x="100571" y="204216"/>
                  </a:lnTo>
                  <a:lnTo>
                    <a:pt x="100571" y="3048"/>
                  </a:lnTo>
                  <a:lnTo>
                    <a:pt x="100571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03" name="object 703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4669535" y="3389376"/>
              <a:ext cx="944879" cy="100583"/>
            </a:xfrm>
            <a:prstGeom prst="rect">
              <a:avLst/>
            </a:prstGeom>
          </p:spPr>
        </p:pic>
        <p:sp>
          <p:nvSpPr>
            <p:cNvPr id="704" name="object 704"/>
            <p:cNvSpPr/>
            <p:nvPr/>
          </p:nvSpPr>
          <p:spPr>
            <a:xfrm>
              <a:off x="4581143" y="2883408"/>
              <a:ext cx="932815" cy="506095"/>
            </a:xfrm>
            <a:custGeom>
              <a:avLst/>
              <a:gdLst/>
              <a:ahLst/>
              <a:cxnLst/>
              <a:rect l="l" t="t" r="r" b="b"/>
              <a:pathLst>
                <a:path w="932814" h="506095">
                  <a:moveTo>
                    <a:pt x="932688" y="505967"/>
                  </a:moveTo>
                  <a:lnTo>
                    <a:pt x="0" y="505967"/>
                  </a:lnTo>
                  <a:lnTo>
                    <a:pt x="0" y="0"/>
                  </a:lnTo>
                  <a:lnTo>
                    <a:pt x="932688" y="0"/>
                  </a:lnTo>
                  <a:lnTo>
                    <a:pt x="932688" y="505967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5" name="object 705"/>
            <p:cNvSpPr/>
            <p:nvPr/>
          </p:nvSpPr>
          <p:spPr>
            <a:xfrm>
              <a:off x="4575047" y="2877311"/>
              <a:ext cx="944880" cy="518159"/>
            </a:xfrm>
            <a:custGeom>
              <a:avLst/>
              <a:gdLst/>
              <a:ahLst/>
              <a:cxnLst/>
              <a:rect l="l" t="t" r="r" b="b"/>
              <a:pathLst>
                <a:path w="944879" h="518160">
                  <a:moveTo>
                    <a:pt x="944879" y="518160"/>
                  </a:moveTo>
                  <a:lnTo>
                    <a:pt x="0" y="518160"/>
                  </a:lnTo>
                  <a:lnTo>
                    <a:pt x="0" y="0"/>
                  </a:lnTo>
                  <a:lnTo>
                    <a:pt x="944879" y="0"/>
                  </a:lnTo>
                  <a:lnTo>
                    <a:pt x="944879" y="6096"/>
                  </a:lnTo>
                  <a:lnTo>
                    <a:pt x="12192" y="6096"/>
                  </a:lnTo>
                  <a:lnTo>
                    <a:pt x="6096" y="12192"/>
                  </a:lnTo>
                  <a:lnTo>
                    <a:pt x="12192" y="12192"/>
                  </a:lnTo>
                  <a:lnTo>
                    <a:pt x="12192" y="505968"/>
                  </a:lnTo>
                  <a:lnTo>
                    <a:pt x="6096" y="505968"/>
                  </a:lnTo>
                  <a:lnTo>
                    <a:pt x="12192" y="512063"/>
                  </a:lnTo>
                  <a:lnTo>
                    <a:pt x="944879" y="512063"/>
                  </a:lnTo>
                  <a:lnTo>
                    <a:pt x="944879" y="518160"/>
                  </a:lnTo>
                  <a:close/>
                </a:path>
                <a:path w="944879" h="518160">
                  <a:moveTo>
                    <a:pt x="12192" y="12192"/>
                  </a:moveTo>
                  <a:lnTo>
                    <a:pt x="6096" y="12192"/>
                  </a:lnTo>
                  <a:lnTo>
                    <a:pt x="12192" y="6096"/>
                  </a:lnTo>
                  <a:lnTo>
                    <a:pt x="12192" y="12192"/>
                  </a:lnTo>
                  <a:close/>
                </a:path>
                <a:path w="944879" h="518160">
                  <a:moveTo>
                    <a:pt x="932688" y="12192"/>
                  </a:moveTo>
                  <a:lnTo>
                    <a:pt x="12192" y="12192"/>
                  </a:lnTo>
                  <a:lnTo>
                    <a:pt x="12192" y="6096"/>
                  </a:lnTo>
                  <a:lnTo>
                    <a:pt x="932688" y="6096"/>
                  </a:lnTo>
                  <a:lnTo>
                    <a:pt x="932688" y="12192"/>
                  </a:lnTo>
                  <a:close/>
                </a:path>
                <a:path w="944879" h="518160">
                  <a:moveTo>
                    <a:pt x="932688" y="512063"/>
                  </a:moveTo>
                  <a:lnTo>
                    <a:pt x="932688" y="6096"/>
                  </a:lnTo>
                  <a:lnTo>
                    <a:pt x="938784" y="12192"/>
                  </a:lnTo>
                  <a:lnTo>
                    <a:pt x="944879" y="12192"/>
                  </a:lnTo>
                  <a:lnTo>
                    <a:pt x="944879" y="505968"/>
                  </a:lnTo>
                  <a:lnTo>
                    <a:pt x="938784" y="505968"/>
                  </a:lnTo>
                  <a:lnTo>
                    <a:pt x="932688" y="512063"/>
                  </a:lnTo>
                  <a:close/>
                </a:path>
                <a:path w="944879" h="518160">
                  <a:moveTo>
                    <a:pt x="944879" y="12192"/>
                  </a:moveTo>
                  <a:lnTo>
                    <a:pt x="938784" y="12192"/>
                  </a:lnTo>
                  <a:lnTo>
                    <a:pt x="932688" y="6096"/>
                  </a:lnTo>
                  <a:lnTo>
                    <a:pt x="944879" y="6096"/>
                  </a:lnTo>
                  <a:lnTo>
                    <a:pt x="944879" y="12192"/>
                  </a:lnTo>
                  <a:close/>
                </a:path>
                <a:path w="944879" h="518160">
                  <a:moveTo>
                    <a:pt x="12192" y="512063"/>
                  </a:moveTo>
                  <a:lnTo>
                    <a:pt x="6096" y="505968"/>
                  </a:lnTo>
                  <a:lnTo>
                    <a:pt x="12192" y="505968"/>
                  </a:lnTo>
                  <a:lnTo>
                    <a:pt x="12192" y="512063"/>
                  </a:lnTo>
                  <a:close/>
                </a:path>
                <a:path w="944879" h="518160">
                  <a:moveTo>
                    <a:pt x="932688" y="512063"/>
                  </a:moveTo>
                  <a:lnTo>
                    <a:pt x="12192" y="512063"/>
                  </a:lnTo>
                  <a:lnTo>
                    <a:pt x="12192" y="505968"/>
                  </a:lnTo>
                  <a:lnTo>
                    <a:pt x="932688" y="505968"/>
                  </a:lnTo>
                  <a:lnTo>
                    <a:pt x="932688" y="512063"/>
                  </a:lnTo>
                  <a:close/>
                </a:path>
                <a:path w="944879" h="518160">
                  <a:moveTo>
                    <a:pt x="944879" y="512063"/>
                  </a:moveTo>
                  <a:lnTo>
                    <a:pt x="932688" y="512063"/>
                  </a:lnTo>
                  <a:lnTo>
                    <a:pt x="938784" y="505968"/>
                  </a:lnTo>
                  <a:lnTo>
                    <a:pt x="944879" y="505968"/>
                  </a:lnTo>
                  <a:lnTo>
                    <a:pt x="944879" y="51206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06" name="object 706"/>
          <p:cNvSpPr txBox="1"/>
          <p:nvPr/>
        </p:nvSpPr>
        <p:spPr>
          <a:xfrm>
            <a:off x="4780201" y="2951460"/>
            <a:ext cx="530225" cy="3644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" algn="ctr">
              <a:lnSpc>
                <a:spcPts val="894"/>
              </a:lnSpc>
              <a:spcBef>
                <a:spcPts val="90"/>
              </a:spcBef>
            </a:pPr>
            <a:r>
              <a:rPr sz="750" spc="-75" dirty="0">
                <a:latin typeface="Verdana"/>
                <a:cs typeface="Verdana"/>
              </a:rPr>
              <a:t>BFF2821</a:t>
            </a:r>
            <a:endParaRPr sz="750">
              <a:latin typeface="Verdana"/>
              <a:cs typeface="Verdana"/>
            </a:endParaRPr>
          </a:p>
          <a:p>
            <a:pPr marL="12065" marR="5080" algn="ctr">
              <a:lnSpc>
                <a:spcPts val="890"/>
              </a:lnSpc>
              <a:spcBef>
                <a:spcPts val="35"/>
              </a:spcBef>
            </a:pPr>
            <a:r>
              <a:rPr sz="750" spc="50" dirty="0">
                <a:latin typeface="Verdana"/>
                <a:cs typeface="Verdana"/>
              </a:rPr>
              <a:t>M</a:t>
            </a:r>
            <a:r>
              <a:rPr sz="750" spc="25" dirty="0">
                <a:latin typeface="Verdana"/>
                <a:cs typeface="Verdana"/>
              </a:rPr>
              <a:t>e</a:t>
            </a:r>
            <a:r>
              <a:rPr sz="750" spc="90" dirty="0">
                <a:latin typeface="Verdana"/>
                <a:cs typeface="Verdana"/>
              </a:rPr>
              <a:t>c</a:t>
            </a:r>
            <a:r>
              <a:rPr sz="750" spc="-25" dirty="0">
                <a:latin typeface="Verdana"/>
                <a:cs typeface="Verdana"/>
              </a:rPr>
              <a:t>h</a:t>
            </a:r>
            <a:r>
              <a:rPr sz="750" spc="50" dirty="0">
                <a:latin typeface="Verdana"/>
                <a:cs typeface="Verdana"/>
              </a:rPr>
              <a:t>a</a:t>
            </a:r>
            <a:r>
              <a:rPr sz="750" spc="-25" dirty="0">
                <a:latin typeface="Verdana"/>
                <a:cs typeface="Verdana"/>
              </a:rPr>
              <a:t>n</a:t>
            </a:r>
            <a:r>
              <a:rPr sz="750" spc="-65" dirty="0">
                <a:latin typeface="Verdana"/>
                <a:cs typeface="Verdana"/>
              </a:rPr>
              <a:t>i</a:t>
            </a:r>
            <a:r>
              <a:rPr sz="750" spc="80" dirty="0">
                <a:latin typeface="Verdana"/>
                <a:cs typeface="Verdana"/>
              </a:rPr>
              <a:t>c</a:t>
            </a:r>
            <a:r>
              <a:rPr sz="750" spc="-80" dirty="0">
                <a:latin typeface="Verdana"/>
                <a:cs typeface="Verdana"/>
              </a:rPr>
              <a:t>s  </a:t>
            </a:r>
            <a:r>
              <a:rPr sz="750" spc="5" dirty="0">
                <a:latin typeface="Verdana"/>
                <a:cs typeface="Verdana"/>
              </a:rPr>
              <a:t>Lab</a:t>
            </a:r>
            <a:endParaRPr sz="750">
              <a:latin typeface="Verdana"/>
              <a:cs typeface="Verdana"/>
            </a:endParaRPr>
          </a:p>
        </p:txBody>
      </p:sp>
      <p:grpSp>
        <p:nvGrpSpPr>
          <p:cNvPr id="707" name="object 707"/>
          <p:cNvGrpSpPr/>
          <p:nvPr/>
        </p:nvGrpSpPr>
        <p:grpSpPr>
          <a:xfrm>
            <a:off x="5754623" y="4860035"/>
            <a:ext cx="1059815" cy="620395"/>
            <a:chOff x="5754623" y="4860035"/>
            <a:chExt cx="1059815" cy="620395"/>
          </a:xfrm>
        </p:grpSpPr>
        <p:sp>
          <p:nvSpPr>
            <p:cNvPr id="708" name="object 708"/>
            <p:cNvSpPr/>
            <p:nvPr/>
          </p:nvSpPr>
          <p:spPr>
            <a:xfrm>
              <a:off x="6707111" y="4953000"/>
              <a:ext cx="104139" cy="216535"/>
            </a:xfrm>
            <a:custGeom>
              <a:avLst/>
              <a:gdLst/>
              <a:ahLst/>
              <a:cxnLst/>
              <a:rect l="l" t="t" r="r" b="b"/>
              <a:pathLst>
                <a:path w="104140" h="216535">
                  <a:moveTo>
                    <a:pt x="103632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16408"/>
                  </a:lnTo>
                  <a:lnTo>
                    <a:pt x="103632" y="216408"/>
                  </a:lnTo>
                  <a:lnTo>
                    <a:pt x="103632" y="3048"/>
                  </a:lnTo>
                  <a:lnTo>
                    <a:pt x="103632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9" name="object 709"/>
            <p:cNvSpPr/>
            <p:nvPr/>
          </p:nvSpPr>
          <p:spPr>
            <a:xfrm>
              <a:off x="6707111" y="5166360"/>
              <a:ext cx="104139" cy="213360"/>
            </a:xfrm>
            <a:custGeom>
              <a:avLst/>
              <a:gdLst/>
              <a:ahLst/>
              <a:cxnLst/>
              <a:rect l="l" t="t" r="r" b="b"/>
              <a:pathLst>
                <a:path w="104140" h="213360">
                  <a:moveTo>
                    <a:pt x="103632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13360"/>
                  </a:lnTo>
                  <a:lnTo>
                    <a:pt x="103632" y="213360"/>
                  </a:lnTo>
                  <a:lnTo>
                    <a:pt x="103632" y="3048"/>
                  </a:lnTo>
                  <a:lnTo>
                    <a:pt x="103632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0" name="object 710"/>
            <p:cNvSpPr/>
            <p:nvPr/>
          </p:nvSpPr>
          <p:spPr>
            <a:xfrm>
              <a:off x="5849111" y="5381243"/>
              <a:ext cx="963294" cy="0"/>
            </a:xfrm>
            <a:custGeom>
              <a:avLst/>
              <a:gdLst/>
              <a:ahLst/>
              <a:cxnLst/>
              <a:rect l="l" t="t" r="r" b="b"/>
              <a:pathLst>
                <a:path w="963295">
                  <a:moveTo>
                    <a:pt x="0" y="0"/>
                  </a:moveTo>
                  <a:lnTo>
                    <a:pt x="963168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1" name="object 711"/>
            <p:cNvSpPr/>
            <p:nvPr/>
          </p:nvSpPr>
          <p:spPr>
            <a:xfrm>
              <a:off x="5849111" y="5384292"/>
              <a:ext cx="963294" cy="0"/>
            </a:xfrm>
            <a:custGeom>
              <a:avLst/>
              <a:gdLst/>
              <a:ahLst/>
              <a:cxnLst/>
              <a:rect l="l" t="t" r="r" b="b"/>
              <a:pathLst>
                <a:path w="963295">
                  <a:moveTo>
                    <a:pt x="0" y="0"/>
                  </a:moveTo>
                  <a:lnTo>
                    <a:pt x="963168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2" name="object 712"/>
            <p:cNvSpPr/>
            <p:nvPr/>
          </p:nvSpPr>
          <p:spPr>
            <a:xfrm>
              <a:off x="5849111" y="5387340"/>
              <a:ext cx="963294" cy="0"/>
            </a:xfrm>
            <a:custGeom>
              <a:avLst/>
              <a:gdLst/>
              <a:ahLst/>
              <a:cxnLst/>
              <a:rect l="l" t="t" r="r" b="b"/>
              <a:pathLst>
                <a:path w="963295">
                  <a:moveTo>
                    <a:pt x="0" y="0"/>
                  </a:moveTo>
                  <a:lnTo>
                    <a:pt x="963168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3" name="object 713"/>
            <p:cNvSpPr/>
            <p:nvPr/>
          </p:nvSpPr>
          <p:spPr>
            <a:xfrm>
              <a:off x="5849111" y="5390388"/>
              <a:ext cx="963294" cy="0"/>
            </a:xfrm>
            <a:custGeom>
              <a:avLst/>
              <a:gdLst/>
              <a:ahLst/>
              <a:cxnLst/>
              <a:rect l="l" t="t" r="r" b="b"/>
              <a:pathLst>
                <a:path w="963295">
                  <a:moveTo>
                    <a:pt x="0" y="0"/>
                  </a:moveTo>
                  <a:lnTo>
                    <a:pt x="963168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4" name="object 714"/>
            <p:cNvSpPr/>
            <p:nvPr/>
          </p:nvSpPr>
          <p:spPr>
            <a:xfrm>
              <a:off x="5849111" y="5393436"/>
              <a:ext cx="963294" cy="0"/>
            </a:xfrm>
            <a:custGeom>
              <a:avLst/>
              <a:gdLst/>
              <a:ahLst/>
              <a:cxnLst/>
              <a:rect l="l" t="t" r="r" b="b"/>
              <a:pathLst>
                <a:path w="963295">
                  <a:moveTo>
                    <a:pt x="0" y="0"/>
                  </a:moveTo>
                  <a:lnTo>
                    <a:pt x="963168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5" name="object 715"/>
            <p:cNvSpPr/>
            <p:nvPr/>
          </p:nvSpPr>
          <p:spPr>
            <a:xfrm>
              <a:off x="5849111" y="5396484"/>
              <a:ext cx="963294" cy="0"/>
            </a:xfrm>
            <a:custGeom>
              <a:avLst/>
              <a:gdLst/>
              <a:ahLst/>
              <a:cxnLst/>
              <a:rect l="l" t="t" r="r" b="b"/>
              <a:pathLst>
                <a:path w="963295">
                  <a:moveTo>
                    <a:pt x="0" y="0"/>
                  </a:moveTo>
                  <a:lnTo>
                    <a:pt x="963168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6" name="object 716"/>
            <p:cNvSpPr/>
            <p:nvPr/>
          </p:nvSpPr>
          <p:spPr>
            <a:xfrm>
              <a:off x="5849111" y="5399531"/>
              <a:ext cx="963294" cy="0"/>
            </a:xfrm>
            <a:custGeom>
              <a:avLst/>
              <a:gdLst/>
              <a:ahLst/>
              <a:cxnLst/>
              <a:rect l="l" t="t" r="r" b="b"/>
              <a:pathLst>
                <a:path w="963295">
                  <a:moveTo>
                    <a:pt x="0" y="0"/>
                  </a:moveTo>
                  <a:lnTo>
                    <a:pt x="963168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7" name="object 717"/>
            <p:cNvSpPr/>
            <p:nvPr/>
          </p:nvSpPr>
          <p:spPr>
            <a:xfrm>
              <a:off x="5849111" y="5402579"/>
              <a:ext cx="963294" cy="0"/>
            </a:xfrm>
            <a:custGeom>
              <a:avLst/>
              <a:gdLst/>
              <a:ahLst/>
              <a:cxnLst/>
              <a:rect l="l" t="t" r="r" b="b"/>
              <a:pathLst>
                <a:path w="963295">
                  <a:moveTo>
                    <a:pt x="0" y="0"/>
                  </a:moveTo>
                  <a:lnTo>
                    <a:pt x="963168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8" name="object 718"/>
            <p:cNvSpPr/>
            <p:nvPr/>
          </p:nvSpPr>
          <p:spPr>
            <a:xfrm>
              <a:off x="5849111" y="5405627"/>
              <a:ext cx="963294" cy="0"/>
            </a:xfrm>
            <a:custGeom>
              <a:avLst/>
              <a:gdLst/>
              <a:ahLst/>
              <a:cxnLst/>
              <a:rect l="l" t="t" r="r" b="b"/>
              <a:pathLst>
                <a:path w="963295">
                  <a:moveTo>
                    <a:pt x="0" y="0"/>
                  </a:moveTo>
                  <a:lnTo>
                    <a:pt x="963168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9" name="object 719"/>
            <p:cNvSpPr/>
            <p:nvPr/>
          </p:nvSpPr>
          <p:spPr>
            <a:xfrm>
              <a:off x="5849111" y="5408676"/>
              <a:ext cx="963294" cy="0"/>
            </a:xfrm>
            <a:custGeom>
              <a:avLst/>
              <a:gdLst/>
              <a:ahLst/>
              <a:cxnLst/>
              <a:rect l="l" t="t" r="r" b="b"/>
              <a:pathLst>
                <a:path w="963295">
                  <a:moveTo>
                    <a:pt x="0" y="0"/>
                  </a:moveTo>
                  <a:lnTo>
                    <a:pt x="963168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0" name="object 720"/>
            <p:cNvSpPr/>
            <p:nvPr/>
          </p:nvSpPr>
          <p:spPr>
            <a:xfrm>
              <a:off x="5849111" y="5411724"/>
              <a:ext cx="963294" cy="0"/>
            </a:xfrm>
            <a:custGeom>
              <a:avLst/>
              <a:gdLst/>
              <a:ahLst/>
              <a:cxnLst/>
              <a:rect l="l" t="t" r="r" b="b"/>
              <a:pathLst>
                <a:path w="963295">
                  <a:moveTo>
                    <a:pt x="0" y="0"/>
                  </a:moveTo>
                  <a:lnTo>
                    <a:pt x="963168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1" name="object 721"/>
            <p:cNvSpPr/>
            <p:nvPr/>
          </p:nvSpPr>
          <p:spPr>
            <a:xfrm>
              <a:off x="5849111" y="5414772"/>
              <a:ext cx="963294" cy="0"/>
            </a:xfrm>
            <a:custGeom>
              <a:avLst/>
              <a:gdLst/>
              <a:ahLst/>
              <a:cxnLst/>
              <a:rect l="l" t="t" r="r" b="b"/>
              <a:pathLst>
                <a:path w="963295">
                  <a:moveTo>
                    <a:pt x="0" y="0"/>
                  </a:moveTo>
                  <a:lnTo>
                    <a:pt x="963168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2" name="object 722"/>
            <p:cNvSpPr/>
            <p:nvPr/>
          </p:nvSpPr>
          <p:spPr>
            <a:xfrm>
              <a:off x="5849111" y="5417820"/>
              <a:ext cx="963294" cy="0"/>
            </a:xfrm>
            <a:custGeom>
              <a:avLst/>
              <a:gdLst/>
              <a:ahLst/>
              <a:cxnLst/>
              <a:rect l="l" t="t" r="r" b="b"/>
              <a:pathLst>
                <a:path w="963295">
                  <a:moveTo>
                    <a:pt x="0" y="0"/>
                  </a:moveTo>
                  <a:lnTo>
                    <a:pt x="963168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3" name="object 723"/>
            <p:cNvSpPr/>
            <p:nvPr/>
          </p:nvSpPr>
          <p:spPr>
            <a:xfrm>
              <a:off x="5849111" y="5420868"/>
              <a:ext cx="963294" cy="0"/>
            </a:xfrm>
            <a:custGeom>
              <a:avLst/>
              <a:gdLst/>
              <a:ahLst/>
              <a:cxnLst/>
              <a:rect l="l" t="t" r="r" b="b"/>
              <a:pathLst>
                <a:path w="963295">
                  <a:moveTo>
                    <a:pt x="0" y="0"/>
                  </a:moveTo>
                  <a:lnTo>
                    <a:pt x="963168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4" name="object 724"/>
            <p:cNvSpPr/>
            <p:nvPr/>
          </p:nvSpPr>
          <p:spPr>
            <a:xfrm>
              <a:off x="5849111" y="5423916"/>
              <a:ext cx="963294" cy="0"/>
            </a:xfrm>
            <a:custGeom>
              <a:avLst/>
              <a:gdLst/>
              <a:ahLst/>
              <a:cxnLst/>
              <a:rect l="l" t="t" r="r" b="b"/>
              <a:pathLst>
                <a:path w="963295">
                  <a:moveTo>
                    <a:pt x="0" y="0"/>
                  </a:moveTo>
                  <a:lnTo>
                    <a:pt x="963168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5" name="object 725"/>
            <p:cNvSpPr/>
            <p:nvPr/>
          </p:nvSpPr>
          <p:spPr>
            <a:xfrm>
              <a:off x="5849111" y="5426963"/>
              <a:ext cx="963294" cy="0"/>
            </a:xfrm>
            <a:custGeom>
              <a:avLst/>
              <a:gdLst/>
              <a:ahLst/>
              <a:cxnLst/>
              <a:rect l="l" t="t" r="r" b="b"/>
              <a:pathLst>
                <a:path w="963295">
                  <a:moveTo>
                    <a:pt x="0" y="0"/>
                  </a:moveTo>
                  <a:lnTo>
                    <a:pt x="963168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6" name="object 726"/>
            <p:cNvSpPr/>
            <p:nvPr/>
          </p:nvSpPr>
          <p:spPr>
            <a:xfrm>
              <a:off x="5849111" y="5430011"/>
              <a:ext cx="963294" cy="0"/>
            </a:xfrm>
            <a:custGeom>
              <a:avLst/>
              <a:gdLst/>
              <a:ahLst/>
              <a:cxnLst/>
              <a:rect l="l" t="t" r="r" b="b"/>
              <a:pathLst>
                <a:path w="963295">
                  <a:moveTo>
                    <a:pt x="0" y="0"/>
                  </a:moveTo>
                  <a:lnTo>
                    <a:pt x="963168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7" name="object 727"/>
            <p:cNvSpPr/>
            <p:nvPr/>
          </p:nvSpPr>
          <p:spPr>
            <a:xfrm>
              <a:off x="5849111" y="5433059"/>
              <a:ext cx="963294" cy="0"/>
            </a:xfrm>
            <a:custGeom>
              <a:avLst/>
              <a:gdLst/>
              <a:ahLst/>
              <a:cxnLst/>
              <a:rect l="l" t="t" r="r" b="b"/>
              <a:pathLst>
                <a:path w="963295">
                  <a:moveTo>
                    <a:pt x="0" y="0"/>
                  </a:moveTo>
                  <a:lnTo>
                    <a:pt x="963168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8" name="object 728"/>
            <p:cNvSpPr/>
            <p:nvPr/>
          </p:nvSpPr>
          <p:spPr>
            <a:xfrm>
              <a:off x="5849111" y="5436108"/>
              <a:ext cx="963294" cy="0"/>
            </a:xfrm>
            <a:custGeom>
              <a:avLst/>
              <a:gdLst/>
              <a:ahLst/>
              <a:cxnLst/>
              <a:rect l="l" t="t" r="r" b="b"/>
              <a:pathLst>
                <a:path w="963295">
                  <a:moveTo>
                    <a:pt x="0" y="0"/>
                  </a:moveTo>
                  <a:lnTo>
                    <a:pt x="963168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9" name="object 729"/>
            <p:cNvSpPr/>
            <p:nvPr/>
          </p:nvSpPr>
          <p:spPr>
            <a:xfrm>
              <a:off x="5849111" y="5439156"/>
              <a:ext cx="963294" cy="0"/>
            </a:xfrm>
            <a:custGeom>
              <a:avLst/>
              <a:gdLst/>
              <a:ahLst/>
              <a:cxnLst/>
              <a:rect l="l" t="t" r="r" b="b"/>
              <a:pathLst>
                <a:path w="963295">
                  <a:moveTo>
                    <a:pt x="0" y="0"/>
                  </a:moveTo>
                  <a:lnTo>
                    <a:pt x="963168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0" name="object 730"/>
            <p:cNvSpPr/>
            <p:nvPr/>
          </p:nvSpPr>
          <p:spPr>
            <a:xfrm>
              <a:off x="5849111" y="5442204"/>
              <a:ext cx="963294" cy="0"/>
            </a:xfrm>
            <a:custGeom>
              <a:avLst/>
              <a:gdLst/>
              <a:ahLst/>
              <a:cxnLst/>
              <a:rect l="l" t="t" r="r" b="b"/>
              <a:pathLst>
                <a:path w="963295">
                  <a:moveTo>
                    <a:pt x="0" y="0"/>
                  </a:moveTo>
                  <a:lnTo>
                    <a:pt x="963168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1" name="object 731"/>
            <p:cNvSpPr/>
            <p:nvPr/>
          </p:nvSpPr>
          <p:spPr>
            <a:xfrm>
              <a:off x="5849111" y="5445252"/>
              <a:ext cx="963294" cy="0"/>
            </a:xfrm>
            <a:custGeom>
              <a:avLst/>
              <a:gdLst/>
              <a:ahLst/>
              <a:cxnLst/>
              <a:rect l="l" t="t" r="r" b="b"/>
              <a:pathLst>
                <a:path w="963295">
                  <a:moveTo>
                    <a:pt x="0" y="0"/>
                  </a:moveTo>
                  <a:lnTo>
                    <a:pt x="963168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2" name="object 732"/>
            <p:cNvSpPr/>
            <p:nvPr/>
          </p:nvSpPr>
          <p:spPr>
            <a:xfrm>
              <a:off x="5849111" y="5448300"/>
              <a:ext cx="963294" cy="0"/>
            </a:xfrm>
            <a:custGeom>
              <a:avLst/>
              <a:gdLst/>
              <a:ahLst/>
              <a:cxnLst/>
              <a:rect l="l" t="t" r="r" b="b"/>
              <a:pathLst>
                <a:path w="963295">
                  <a:moveTo>
                    <a:pt x="0" y="0"/>
                  </a:moveTo>
                  <a:lnTo>
                    <a:pt x="963168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3" name="object 733"/>
            <p:cNvSpPr/>
            <p:nvPr/>
          </p:nvSpPr>
          <p:spPr>
            <a:xfrm>
              <a:off x="5849111" y="5451347"/>
              <a:ext cx="963294" cy="0"/>
            </a:xfrm>
            <a:custGeom>
              <a:avLst/>
              <a:gdLst/>
              <a:ahLst/>
              <a:cxnLst/>
              <a:rect l="l" t="t" r="r" b="b"/>
              <a:pathLst>
                <a:path w="963295">
                  <a:moveTo>
                    <a:pt x="0" y="0"/>
                  </a:moveTo>
                  <a:lnTo>
                    <a:pt x="963168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4" name="object 734"/>
            <p:cNvSpPr/>
            <p:nvPr/>
          </p:nvSpPr>
          <p:spPr>
            <a:xfrm>
              <a:off x="5849111" y="5454395"/>
              <a:ext cx="963294" cy="0"/>
            </a:xfrm>
            <a:custGeom>
              <a:avLst/>
              <a:gdLst/>
              <a:ahLst/>
              <a:cxnLst/>
              <a:rect l="l" t="t" r="r" b="b"/>
              <a:pathLst>
                <a:path w="963295">
                  <a:moveTo>
                    <a:pt x="0" y="0"/>
                  </a:moveTo>
                  <a:lnTo>
                    <a:pt x="963168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5" name="object 735"/>
            <p:cNvSpPr/>
            <p:nvPr/>
          </p:nvSpPr>
          <p:spPr>
            <a:xfrm>
              <a:off x="5849111" y="5457443"/>
              <a:ext cx="963294" cy="0"/>
            </a:xfrm>
            <a:custGeom>
              <a:avLst/>
              <a:gdLst/>
              <a:ahLst/>
              <a:cxnLst/>
              <a:rect l="l" t="t" r="r" b="b"/>
              <a:pathLst>
                <a:path w="963295">
                  <a:moveTo>
                    <a:pt x="0" y="0"/>
                  </a:moveTo>
                  <a:lnTo>
                    <a:pt x="963168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6" name="object 736"/>
            <p:cNvSpPr/>
            <p:nvPr/>
          </p:nvSpPr>
          <p:spPr>
            <a:xfrm>
              <a:off x="5849111" y="5460492"/>
              <a:ext cx="963294" cy="0"/>
            </a:xfrm>
            <a:custGeom>
              <a:avLst/>
              <a:gdLst/>
              <a:ahLst/>
              <a:cxnLst/>
              <a:rect l="l" t="t" r="r" b="b"/>
              <a:pathLst>
                <a:path w="963295">
                  <a:moveTo>
                    <a:pt x="0" y="0"/>
                  </a:moveTo>
                  <a:lnTo>
                    <a:pt x="963168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7" name="object 737"/>
            <p:cNvSpPr/>
            <p:nvPr/>
          </p:nvSpPr>
          <p:spPr>
            <a:xfrm>
              <a:off x="5849111" y="5463540"/>
              <a:ext cx="963294" cy="0"/>
            </a:xfrm>
            <a:custGeom>
              <a:avLst/>
              <a:gdLst/>
              <a:ahLst/>
              <a:cxnLst/>
              <a:rect l="l" t="t" r="r" b="b"/>
              <a:pathLst>
                <a:path w="963295">
                  <a:moveTo>
                    <a:pt x="0" y="0"/>
                  </a:moveTo>
                  <a:lnTo>
                    <a:pt x="963168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8" name="object 738"/>
            <p:cNvSpPr/>
            <p:nvPr/>
          </p:nvSpPr>
          <p:spPr>
            <a:xfrm>
              <a:off x="5849111" y="5466588"/>
              <a:ext cx="963294" cy="0"/>
            </a:xfrm>
            <a:custGeom>
              <a:avLst/>
              <a:gdLst/>
              <a:ahLst/>
              <a:cxnLst/>
              <a:rect l="l" t="t" r="r" b="b"/>
              <a:pathLst>
                <a:path w="963295">
                  <a:moveTo>
                    <a:pt x="0" y="0"/>
                  </a:moveTo>
                  <a:lnTo>
                    <a:pt x="963168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9" name="object 739"/>
            <p:cNvSpPr/>
            <p:nvPr/>
          </p:nvSpPr>
          <p:spPr>
            <a:xfrm>
              <a:off x="5849111" y="5469636"/>
              <a:ext cx="963294" cy="0"/>
            </a:xfrm>
            <a:custGeom>
              <a:avLst/>
              <a:gdLst/>
              <a:ahLst/>
              <a:cxnLst/>
              <a:rect l="l" t="t" r="r" b="b"/>
              <a:pathLst>
                <a:path w="963295">
                  <a:moveTo>
                    <a:pt x="0" y="0"/>
                  </a:moveTo>
                  <a:lnTo>
                    <a:pt x="963168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0" name="object 740"/>
            <p:cNvSpPr/>
            <p:nvPr/>
          </p:nvSpPr>
          <p:spPr>
            <a:xfrm>
              <a:off x="5849111" y="5472684"/>
              <a:ext cx="963294" cy="0"/>
            </a:xfrm>
            <a:custGeom>
              <a:avLst/>
              <a:gdLst/>
              <a:ahLst/>
              <a:cxnLst/>
              <a:rect l="l" t="t" r="r" b="b"/>
              <a:pathLst>
                <a:path w="963295">
                  <a:moveTo>
                    <a:pt x="0" y="0"/>
                  </a:moveTo>
                  <a:lnTo>
                    <a:pt x="963168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1" name="object 741"/>
            <p:cNvSpPr/>
            <p:nvPr/>
          </p:nvSpPr>
          <p:spPr>
            <a:xfrm>
              <a:off x="5849111" y="5475731"/>
              <a:ext cx="963294" cy="0"/>
            </a:xfrm>
            <a:custGeom>
              <a:avLst/>
              <a:gdLst/>
              <a:ahLst/>
              <a:cxnLst/>
              <a:rect l="l" t="t" r="r" b="b"/>
              <a:pathLst>
                <a:path w="963295">
                  <a:moveTo>
                    <a:pt x="0" y="0"/>
                  </a:moveTo>
                  <a:lnTo>
                    <a:pt x="963168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2" name="object 742"/>
            <p:cNvSpPr/>
            <p:nvPr/>
          </p:nvSpPr>
          <p:spPr>
            <a:xfrm>
              <a:off x="5849111" y="5478779"/>
              <a:ext cx="963294" cy="0"/>
            </a:xfrm>
            <a:custGeom>
              <a:avLst/>
              <a:gdLst/>
              <a:ahLst/>
              <a:cxnLst/>
              <a:rect l="l" t="t" r="r" b="b"/>
              <a:pathLst>
                <a:path w="963295">
                  <a:moveTo>
                    <a:pt x="0" y="0"/>
                  </a:moveTo>
                  <a:lnTo>
                    <a:pt x="963168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43" name="object 743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6230111" y="5379720"/>
              <a:ext cx="9143" cy="6096"/>
            </a:xfrm>
            <a:prstGeom prst="rect">
              <a:avLst/>
            </a:prstGeom>
          </p:spPr>
        </p:pic>
        <p:sp>
          <p:nvSpPr>
            <p:cNvPr id="744" name="object 744"/>
            <p:cNvSpPr/>
            <p:nvPr/>
          </p:nvSpPr>
          <p:spPr>
            <a:xfrm>
              <a:off x="5762244" y="4867656"/>
              <a:ext cx="944880" cy="512445"/>
            </a:xfrm>
            <a:custGeom>
              <a:avLst/>
              <a:gdLst/>
              <a:ahLst/>
              <a:cxnLst/>
              <a:rect l="l" t="t" r="r" b="b"/>
              <a:pathLst>
                <a:path w="944879" h="512445">
                  <a:moveTo>
                    <a:pt x="944879" y="512063"/>
                  </a:moveTo>
                  <a:lnTo>
                    <a:pt x="0" y="512063"/>
                  </a:lnTo>
                  <a:lnTo>
                    <a:pt x="0" y="0"/>
                  </a:lnTo>
                  <a:lnTo>
                    <a:pt x="944879" y="0"/>
                  </a:lnTo>
                  <a:lnTo>
                    <a:pt x="944879" y="512063"/>
                  </a:lnTo>
                  <a:close/>
                </a:path>
              </a:pathLst>
            </a:custGeom>
            <a:solidFill>
              <a:srgbClr val="91C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5" name="object 745"/>
            <p:cNvSpPr/>
            <p:nvPr/>
          </p:nvSpPr>
          <p:spPr>
            <a:xfrm>
              <a:off x="5754623" y="4860035"/>
              <a:ext cx="962025" cy="527685"/>
            </a:xfrm>
            <a:custGeom>
              <a:avLst/>
              <a:gdLst/>
              <a:ahLst/>
              <a:cxnLst/>
              <a:rect l="l" t="t" r="r" b="b"/>
              <a:pathLst>
                <a:path w="962025" h="527685">
                  <a:moveTo>
                    <a:pt x="961644" y="527304"/>
                  </a:moveTo>
                  <a:lnTo>
                    <a:pt x="0" y="527304"/>
                  </a:lnTo>
                  <a:lnTo>
                    <a:pt x="0" y="0"/>
                  </a:lnTo>
                  <a:lnTo>
                    <a:pt x="961644" y="0"/>
                  </a:lnTo>
                  <a:lnTo>
                    <a:pt x="961644" y="7620"/>
                  </a:lnTo>
                  <a:lnTo>
                    <a:pt x="15240" y="7620"/>
                  </a:lnTo>
                  <a:lnTo>
                    <a:pt x="7620" y="15240"/>
                  </a:lnTo>
                  <a:lnTo>
                    <a:pt x="15240" y="15240"/>
                  </a:lnTo>
                  <a:lnTo>
                    <a:pt x="15240" y="512063"/>
                  </a:lnTo>
                  <a:lnTo>
                    <a:pt x="7620" y="512063"/>
                  </a:lnTo>
                  <a:lnTo>
                    <a:pt x="15240" y="519684"/>
                  </a:lnTo>
                  <a:lnTo>
                    <a:pt x="961644" y="519684"/>
                  </a:lnTo>
                  <a:lnTo>
                    <a:pt x="961644" y="527304"/>
                  </a:lnTo>
                  <a:close/>
                </a:path>
                <a:path w="962025" h="527685">
                  <a:moveTo>
                    <a:pt x="15240" y="15240"/>
                  </a:moveTo>
                  <a:lnTo>
                    <a:pt x="7620" y="15240"/>
                  </a:lnTo>
                  <a:lnTo>
                    <a:pt x="15240" y="7620"/>
                  </a:lnTo>
                  <a:lnTo>
                    <a:pt x="15240" y="15240"/>
                  </a:lnTo>
                  <a:close/>
                </a:path>
                <a:path w="962025" h="527685">
                  <a:moveTo>
                    <a:pt x="944879" y="15240"/>
                  </a:moveTo>
                  <a:lnTo>
                    <a:pt x="15240" y="15240"/>
                  </a:lnTo>
                  <a:lnTo>
                    <a:pt x="15240" y="7620"/>
                  </a:lnTo>
                  <a:lnTo>
                    <a:pt x="944879" y="7620"/>
                  </a:lnTo>
                  <a:lnTo>
                    <a:pt x="944879" y="15240"/>
                  </a:lnTo>
                  <a:close/>
                </a:path>
                <a:path w="962025" h="527685">
                  <a:moveTo>
                    <a:pt x="944879" y="519684"/>
                  </a:moveTo>
                  <a:lnTo>
                    <a:pt x="944879" y="7620"/>
                  </a:lnTo>
                  <a:lnTo>
                    <a:pt x="952500" y="15240"/>
                  </a:lnTo>
                  <a:lnTo>
                    <a:pt x="961644" y="15240"/>
                  </a:lnTo>
                  <a:lnTo>
                    <a:pt x="961644" y="512063"/>
                  </a:lnTo>
                  <a:lnTo>
                    <a:pt x="952500" y="512063"/>
                  </a:lnTo>
                  <a:lnTo>
                    <a:pt x="944879" y="519684"/>
                  </a:lnTo>
                  <a:close/>
                </a:path>
                <a:path w="962025" h="527685">
                  <a:moveTo>
                    <a:pt x="961644" y="15240"/>
                  </a:moveTo>
                  <a:lnTo>
                    <a:pt x="952500" y="15240"/>
                  </a:lnTo>
                  <a:lnTo>
                    <a:pt x="944879" y="7620"/>
                  </a:lnTo>
                  <a:lnTo>
                    <a:pt x="961644" y="7620"/>
                  </a:lnTo>
                  <a:lnTo>
                    <a:pt x="961644" y="15240"/>
                  </a:lnTo>
                  <a:close/>
                </a:path>
                <a:path w="962025" h="527685">
                  <a:moveTo>
                    <a:pt x="15240" y="519684"/>
                  </a:moveTo>
                  <a:lnTo>
                    <a:pt x="7620" y="512063"/>
                  </a:lnTo>
                  <a:lnTo>
                    <a:pt x="15240" y="512063"/>
                  </a:lnTo>
                  <a:lnTo>
                    <a:pt x="15240" y="519684"/>
                  </a:lnTo>
                  <a:close/>
                </a:path>
                <a:path w="962025" h="527685">
                  <a:moveTo>
                    <a:pt x="944879" y="519684"/>
                  </a:moveTo>
                  <a:lnTo>
                    <a:pt x="15240" y="519684"/>
                  </a:lnTo>
                  <a:lnTo>
                    <a:pt x="15240" y="512063"/>
                  </a:lnTo>
                  <a:lnTo>
                    <a:pt x="944879" y="512063"/>
                  </a:lnTo>
                  <a:lnTo>
                    <a:pt x="944879" y="519684"/>
                  </a:lnTo>
                  <a:close/>
                </a:path>
                <a:path w="962025" h="527685">
                  <a:moveTo>
                    <a:pt x="961644" y="519684"/>
                  </a:moveTo>
                  <a:lnTo>
                    <a:pt x="944879" y="519684"/>
                  </a:lnTo>
                  <a:lnTo>
                    <a:pt x="952500" y="512063"/>
                  </a:lnTo>
                  <a:lnTo>
                    <a:pt x="961644" y="512063"/>
                  </a:lnTo>
                  <a:lnTo>
                    <a:pt x="961644" y="51968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46" name="object 746"/>
          <p:cNvSpPr txBox="1"/>
          <p:nvPr/>
        </p:nvSpPr>
        <p:spPr>
          <a:xfrm>
            <a:off x="5877489" y="4938713"/>
            <a:ext cx="713740" cy="3644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ts val="894"/>
              </a:lnSpc>
              <a:spcBef>
                <a:spcPts val="90"/>
              </a:spcBef>
            </a:pPr>
            <a:r>
              <a:rPr sz="750" spc="-55" dirty="0">
                <a:latin typeface="Verdana"/>
                <a:cs typeface="Verdana"/>
              </a:rPr>
              <a:t>BFM3333</a:t>
            </a:r>
            <a:endParaRPr sz="750">
              <a:latin typeface="Verdana"/>
              <a:cs typeface="Verdana"/>
            </a:endParaRPr>
          </a:p>
          <a:p>
            <a:pPr marL="12065" marR="5080" algn="ctr">
              <a:lnSpc>
                <a:spcPts val="890"/>
              </a:lnSpc>
              <a:spcBef>
                <a:spcPts val="35"/>
              </a:spcBef>
            </a:pPr>
            <a:r>
              <a:rPr sz="750" spc="50" dirty="0">
                <a:latin typeface="Verdana"/>
                <a:cs typeface="Verdana"/>
              </a:rPr>
              <a:t>M</a:t>
            </a:r>
            <a:r>
              <a:rPr sz="750" spc="-70" dirty="0">
                <a:latin typeface="Verdana"/>
                <a:cs typeface="Verdana"/>
              </a:rPr>
              <a:t>i</a:t>
            </a:r>
            <a:r>
              <a:rPr sz="750" spc="90" dirty="0">
                <a:latin typeface="Verdana"/>
                <a:cs typeface="Verdana"/>
              </a:rPr>
              <a:t>c</a:t>
            </a:r>
            <a:r>
              <a:rPr sz="750" spc="-105" dirty="0">
                <a:latin typeface="Verdana"/>
                <a:cs typeface="Verdana"/>
              </a:rPr>
              <a:t>r</a:t>
            </a:r>
            <a:r>
              <a:rPr sz="750" spc="40" dirty="0">
                <a:latin typeface="Verdana"/>
                <a:cs typeface="Verdana"/>
              </a:rPr>
              <a:t>o</a:t>
            </a:r>
            <a:r>
              <a:rPr sz="750" spc="80" dirty="0">
                <a:latin typeface="Verdana"/>
                <a:cs typeface="Verdana"/>
              </a:rPr>
              <a:t>c</a:t>
            </a:r>
            <a:r>
              <a:rPr sz="750" spc="30" dirty="0">
                <a:latin typeface="Verdana"/>
                <a:cs typeface="Verdana"/>
              </a:rPr>
              <a:t>o</a:t>
            </a:r>
            <a:r>
              <a:rPr sz="750" spc="-20" dirty="0">
                <a:latin typeface="Verdana"/>
                <a:cs typeface="Verdana"/>
              </a:rPr>
              <a:t>n</a:t>
            </a:r>
            <a:r>
              <a:rPr sz="750" spc="-55" dirty="0">
                <a:latin typeface="Verdana"/>
                <a:cs typeface="Verdana"/>
              </a:rPr>
              <a:t>t</a:t>
            </a:r>
            <a:r>
              <a:rPr sz="750" spc="-110" dirty="0">
                <a:latin typeface="Verdana"/>
                <a:cs typeface="Verdana"/>
              </a:rPr>
              <a:t>r</a:t>
            </a:r>
            <a:r>
              <a:rPr sz="750" spc="25" dirty="0">
                <a:latin typeface="Verdana"/>
                <a:cs typeface="Verdana"/>
              </a:rPr>
              <a:t>o</a:t>
            </a:r>
            <a:r>
              <a:rPr sz="750" spc="-55" dirty="0">
                <a:latin typeface="Verdana"/>
                <a:cs typeface="Verdana"/>
              </a:rPr>
              <a:t>ll</a:t>
            </a:r>
            <a:r>
              <a:rPr sz="750" spc="25" dirty="0">
                <a:latin typeface="Verdana"/>
                <a:cs typeface="Verdana"/>
              </a:rPr>
              <a:t>e</a:t>
            </a:r>
            <a:r>
              <a:rPr sz="750" spc="-85" dirty="0">
                <a:latin typeface="Verdana"/>
                <a:cs typeface="Verdana"/>
              </a:rPr>
              <a:t>r  </a:t>
            </a:r>
            <a:r>
              <a:rPr sz="750" spc="-55" dirty="0">
                <a:latin typeface="Verdana"/>
                <a:cs typeface="Verdana"/>
              </a:rPr>
              <a:t>System</a:t>
            </a:r>
            <a:endParaRPr sz="750">
              <a:latin typeface="Verdana"/>
              <a:cs typeface="Verdana"/>
            </a:endParaRPr>
          </a:p>
        </p:txBody>
      </p:sp>
      <p:grpSp>
        <p:nvGrpSpPr>
          <p:cNvPr id="747" name="object 747"/>
          <p:cNvGrpSpPr/>
          <p:nvPr/>
        </p:nvGrpSpPr>
        <p:grpSpPr>
          <a:xfrm>
            <a:off x="4585715" y="6265164"/>
            <a:ext cx="1054735" cy="620395"/>
            <a:chOff x="4585715" y="6265164"/>
            <a:chExt cx="1054735" cy="620395"/>
          </a:xfrm>
        </p:grpSpPr>
        <p:sp>
          <p:nvSpPr>
            <p:cNvPr id="748" name="object 748"/>
            <p:cNvSpPr/>
            <p:nvPr/>
          </p:nvSpPr>
          <p:spPr>
            <a:xfrm>
              <a:off x="5538216" y="6358128"/>
              <a:ext cx="100965" cy="216535"/>
            </a:xfrm>
            <a:custGeom>
              <a:avLst/>
              <a:gdLst/>
              <a:ahLst/>
              <a:cxnLst/>
              <a:rect l="l" t="t" r="r" b="b"/>
              <a:pathLst>
                <a:path w="100964" h="216534">
                  <a:moveTo>
                    <a:pt x="100584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16408"/>
                  </a:lnTo>
                  <a:lnTo>
                    <a:pt x="100584" y="216408"/>
                  </a:lnTo>
                  <a:lnTo>
                    <a:pt x="100584" y="3048"/>
                  </a:lnTo>
                  <a:lnTo>
                    <a:pt x="100584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9" name="object 749"/>
            <p:cNvSpPr/>
            <p:nvPr/>
          </p:nvSpPr>
          <p:spPr>
            <a:xfrm>
              <a:off x="4678680" y="6571488"/>
              <a:ext cx="960119" cy="213360"/>
            </a:xfrm>
            <a:custGeom>
              <a:avLst/>
              <a:gdLst/>
              <a:ahLst/>
              <a:cxnLst/>
              <a:rect l="l" t="t" r="r" b="b"/>
              <a:pathLst>
                <a:path w="960120" h="213359">
                  <a:moveTo>
                    <a:pt x="960120" y="210566"/>
                  </a:moveTo>
                  <a:lnTo>
                    <a:pt x="859536" y="210566"/>
                  </a:lnTo>
                  <a:lnTo>
                    <a:pt x="859536" y="211836"/>
                  </a:lnTo>
                  <a:lnTo>
                    <a:pt x="0" y="211836"/>
                  </a:lnTo>
                  <a:lnTo>
                    <a:pt x="0" y="213106"/>
                  </a:lnTo>
                  <a:lnTo>
                    <a:pt x="960120" y="213106"/>
                  </a:lnTo>
                  <a:lnTo>
                    <a:pt x="960120" y="211836"/>
                  </a:lnTo>
                  <a:lnTo>
                    <a:pt x="960120" y="210566"/>
                  </a:lnTo>
                  <a:close/>
                </a:path>
                <a:path w="960120" h="213359">
                  <a:moveTo>
                    <a:pt x="960120" y="0"/>
                  </a:moveTo>
                  <a:lnTo>
                    <a:pt x="859536" y="0"/>
                  </a:lnTo>
                  <a:lnTo>
                    <a:pt x="859536" y="3048"/>
                  </a:lnTo>
                  <a:lnTo>
                    <a:pt x="859536" y="6096"/>
                  </a:lnTo>
                  <a:lnTo>
                    <a:pt x="859536" y="210312"/>
                  </a:lnTo>
                  <a:lnTo>
                    <a:pt x="960120" y="210312"/>
                  </a:lnTo>
                  <a:lnTo>
                    <a:pt x="960120" y="3048"/>
                  </a:lnTo>
                  <a:lnTo>
                    <a:pt x="960120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0" name="object 750"/>
            <p:cNvSpPr/>
            <p:nvPr/>
          </p:nvSpPr>
          <p:spPr>
            <a:xfrm>
              <a:off x="5538215" y="6782054"/>
              <a:ext cx="100965" cy="1270"/>
            </a:xfrm>
            <a:custGeom>
              <a:avLst/>
              <a:gdLst/>
              <a:ahLst/>
              <a:cxnLst/>
              <a:rect l="l" t="t" r="r" b="b"/>
              <a:pathLst>
                <a:path w="100964" h="1270">
                  <a:moveTo>
                    <a:pt x="0" y="1269"/>
                  </a:moveTo>
                  <a:lnTo>
                    <a:pt x="100584" y="1269"/>
                  </a:lnTo>
                  <a:lnTo>
                    <a:pt x="100584" y="0"/>
                  </a:lnTo>
                  <a:lnTo>
                    <a:pt x="0" y="0"/>
                  </a:lnTo>
                  <a:lnTo>
                    <a:pt x="0" y="1269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51" name="object 751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4678679" y="6784848"/>
              <a:ext cx="960119" cy="97535"/>
            </a:xfrm>
            <a:prstGeom prst="rect">
              <a:avLst/>
            </a:prstGeom>
          </p:spPr>
        </p:pic>
        <p:sp>
          <p:nvSpPr>
            <p:cNvPr id="752" name="object 752"/>
            <p:cNvSpPr/>
            <p:nvPr/>
          </p:nvSpPr>
          <p:spPr>
            <a:xfrm>
              <a:off x="4678679" y="6883908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3" name="object 753"/>
            <p:cNvSpPr/>
            <p:nvPr/>
          </p:nvSpPr>
          <p:spPr>
            <a:xfrm>
              <a:off x="5138927" y="6784085"/>
              <a:ext cx="36830" cy="0"/>
            </a:xfrm>
            <a:custGeom>
              <a:avLst/>
              <a:gdLst/>
              <a:ahLst/>
              <a:cxnLst/>
              <a:rect l="l" t="t" r="r" b="b"/>
              <a:pathLst>
                <a:path w="36829">
                  <a:moveTo>
                    <a:pt x="0" y="0"/>
                  </a:moveTo>
                  <a:lnTo>
                    <a:pt x="36575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4" name="object 754"/>
            <p:cNvSpPr/>
            <p:nvPr/>
          </p:nvSpPr>
          <p:spPr>
            <a:xfrm>
              <a:off x="5145023" y="6786372"/>
              <a:ext cx="27940" cy="0"/>
            </a:xfrm>
            <a:custGeom>
              <a:avLst/>
              <a:gdLst/>
              <a:ahLst/>
              <a:cxnLst/>
              <a:rect l="l" t="t" r="r" b="b"/>
              <a:pathLst>
                <a:path w="27939">
                  <a:moveTo>
                    <a:pt x="0" y="0"/>
                  </a:moveTo>
                  <a:lnTo>
                    <a:pt x="2743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5" name="object 755"/>
            <p:cNvSpPr/>
            <p:nvPr/>
          </p:nvSpPr>
          <p:spPr>
            <a:xfrm>
              <a:off x="4591811" y="6271260"/>
              <a:ext cx="946785" cy="512445"/>
            </a:xfrm>
            <a:custGeom>
              <a:avLst/>
              <a:gdLst/>
              <a:ahLst/>
              <a:cxnLst/>
              <a:rect l="l" t="t" r="r" b="b"/>
              <a:pathLst>
                <a:path w="946785" h="512445">
                  <a:moveTo>
                    <a:pt x="946404" y="512063"/>
                  </a:moveTo>
                  <a:lnTo>
                    <a:pt x="0" y="512063"/>
                  </a:lnTo>
                  <a:lnTo>
                    <a:pt x="0" y="0"/>
                  </a:lnTo>
                  <a:lnTo>
                    <a:pt x="946404" y="0"/>
                  </a:lnTo>
                  <a:lnTo>
                    <a:pt x="946404" y="512063"/>
                  </a:lnTo>
                  <a:close/>
                </a:path>
              </a:pathLst>
            </a:custGeom>
            <a:solidFill>
              <a:srgbClr val="91C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6" name="object 756"/>
            <p:cNvSpPr/>
            <p:nvPr/>
          </p:nvSpPr>
          <p:spPr>
            <a:xfrm>
              <a:off x="4585715" y="6265164"/>
              <a:ext cx="958850" cy="524510"/>
            </a:xfrm>
            <a:custGeom>
              <a:avLst/>
              <a:gdLst/>
              <a:ahLst/>
              <a:cxnLst/>
              <a:rect l="l" t="t" r="r" b="b"/>
              <a:pathLst>
                <a:path w="958850" h="524509">
                  <a:moveTo>
                    <a:pt x="958596" y="524256"/>
                  </a:moveTo>
                  <a:lnTo>
                    <a:pt x="0" y="524256"/>
                  </a:lnTo>
                  <a:lnTo>
                    <a:pt x="0" y="0"/>
                  </a:lnTo>
                  <a:lnTo>
                    <a:pt x="958596" y="0"/>
                  </a:lnTo>
                  <a:lnTo>
                    <a:pt x="958596" y="6096"/>
                  </a:lnTo>
                  <a:lnTo>
                    <a:pt x="10668" y="6096"/>
                  </a:lnTo>
                  <a:lnTo>
                    <a:pt x="6096" y="12192"/>
                  </a:lnTo>
                  <a:lnTo>
                    <a:pt x="10668" y="12192"/>
                  </a:lnTo>
                  <a:lnTo>
                    <a:pt x="10668" y="512063"/>
                  </a:lnTo>
                  <a:lnTo>
                    <a:pt x="6096" y="512063"/>
                  </a:lnTo>
                  <a:lnTo>
                    <a:pt x="10668" y="518160"/>
                  </a:lnTo>
                  <a:lnTo>
                    <a:pt x="958596" y="518160"/>
                  </a:lnTo>
                  <a:lnTo>
                    <a:pt x="958596" y="524256"/>
                  </a:lnTo>
                  <a:close/>
                </a:path>
                <a:path w="958850" h="524509">
                  <a:moveTo>
                    <a:pt x="10668" y="12192"/>
                  </a:moveTo>
                  <a:lnTo>
                    <a:pt x="6096" y="12192"/>
                  </a:lnTo>
                  <a:lnTo>
                    <a:pt x="10668" y="6096"/>
                  </a:lnTo>
                  <a:lnTo>
                    <a:pt x="10668" y="12192"/>
                  </a:lnTo>
                  <a:close/>
                </a:path>
                <a:path w="958850" h="524509">
                  <a:moveTo>
                    <a:pt x="946404" y="12192"/>
                  </a:moveTo>
                  <a:lnTo>
                    <a:pt x="10668" y="12192"/>
                  </a:lnTo>
                  <a:lnTo>
                    <a:pt x="10668" y="6096"/>
                  </a:lnTo>
                  <a:lnTo>
                    <a:pt x="946404" y="6096"/>
                  </a:lnTo>
                  <a:lnTo>
                    <a:pt x="946404" y="12192"/>
                  </a:lnTo>
                  <a:close/>
                </a:path>
                <a:path w="958850" h="524509">
                  <a:moveTo>
                    <a:pt x="946404" y="518160"/>
                  </a:moveTo>
                  <a:lnTo>
                    <a:pt x="946404" y="6096"/>
                  </a:lnTo>
                  <a:lnTo>
                    <a:pt x="952500" y="12192"/>
                  </a:lnTo>
                  <a:lnTo>
                    <a:pt x="958596" y="12192"/>
                  </a:lnTo>
                  <a:lnTo>
                    <a:pt x="958596" y="512063"/>
                  </a:lnTo>
                  <a:lnTo>
                    <a:pt x="952500" y="512063"/>
                  </a:lnTo>
                  <a:lnTo>
                    <a:pt x="946404" y="518160"/>
                  </a:lnTo>
                  <a:close/>
                </a:path>
                <a:path w="958850" h="524509">
                  <a:moveTo>
                    <a:pt x="958596" y="12192"/>
                  </a:moveTo>
                  <a:lnTo>
                    <a:pt x="952500" y="12192"/>
                  </a:lnTo>
                  <a:lnTo>
                    <a:pt x="946404" y="6096"/>
                  </a:lnTo>
                  <a:lnTo>
                    <a:pt x="958596" y="6096"/>
                  </a:lnTo>
                  <a:lnTo>
                    <a:pt x="958596" y="12192"/>
                  </a:lnTo>
                  <a:close/>
                </a:path>
                <a:path w="958850" h="524509">
                  <a:moveTo>
                    <a:pt x="10668" y="518160"/>
                  </a:moveTo>
                  <a:lnTo>
                    <a:pt x="6096" y="512063"/>
                  </a:lnTo>
                  <a:lnTo>
                    <a:pt x="10668" y="512063"/>
                  </a:lnTo>
                  <a:lnTo>
                    <a:pt x="10668" y="518160"/>
                  </a:lnTo>
                  <a:close/>
                </a:path>
                <a:path w="958850" h="524509">
                  <a:moveTo>
                    <a:pt x="946404" y="518160"/>
                  </a:moveTo>
                  <a:lnTo>
                    <a:pt x="10668" y="518160"/>
                  </a:lnTo>
                  <a:lnTo>
                    <a:pt x="10668" y="512063"/>
                  </a:lnTo>
                  <a:lnTo>
                    <a:pt x="946404" y="512063"/>
                  </a:lnTo>
                  <a:lnTo>
                    <a:pt x="946404" y="518160"/>
                  </a:lnTo>
                  <a:close/>
                </a:path>
                <a:path w="958850" h="524509">
                  <a:moveTo>
                    <a:pt x="958596" y="518160"/>
                  </a:moveTo>
                  <a:lnTo>
                    <a:pt x="946404" y="518160"/>
                  </a:lnTo>
                  <a:lnTo>
                    <a:pt x="952500" y="512063"/>
                  </a:lnTo>
                  <a:lnTo>
                    <a:pt x="958596" y="512063"/>
                  </a:lnTo>
                  <a:lnTo>
                    <a:pt x="958596" y="5181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57" name="object 757"/>
          <p:cNvSpPr txBox="1"/>
          <p:nvPr/>
        </p:nvSpPr>
        <p:spPr>
          <a:xfrm>
            <a:off x="4740611" y="6342316"/>
            <a:ext cx="645795" cy="3644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35" algn="ctr">
              <a:lnSpc>
                <a:spcPts val="894"/>
              </a:lnSpc>
              <a:spcBef>
                <a:spcPts val="90"/>
              </a:spcBef>
            </a:pPr>
            <a:r>
              <a:rPr sz="750" spc="-55" dirty="0">
                <a:latin typeface="Verdana"/>
                <a:cs typeface="Verdana"/>
              </a:rPr>
              <a:t>BFM2013</a:t>
            </a:r>
            <a:endParaRPr sz="750">
              <a:latin typeface="Verdana"/>
              <a:cs typeface="Verdana"/>
            </a:endParaRPr>
          </a:p>
          <a:p>
            <a:pPr marL="12700" marR="5080" algn="ctr">
              <a:lnSpc>
                <a:spcPts val="890"/>
              </a:lnSpc>
              <a:spcBef>
                <a:spcPts val="35"/>
              </a:spcBef>
            </a:pPr>
            <a:r>
              <a:rPr sz="750" spc="-10" dirty="0">
                <a:latin typeface="Verdana"/>
                <a:cs typeface="Verdana"/>
              </a:rPr>
              <a:t>P</a:t>
            </a:r>
            <a:r>
              <a:rPr sz="750" spc="-105" dirty="0">
                <a:latin typeface="Verdana"/>
                <a:cs typeface="Verdana"/>
              </a:rPr>
              <a:t>r</a:t>
            </a:r>
            <a:r>
              <a:rPr sz="750" spc="30" dirty="0">
                <a:latin typeface="Verdana"/>
                <a:cs typeface="Verdana"/>
              </a:rPr>
              <a:t>o</a:t>
            </a:r>
            <a:r>
              <a:rPr sz="750" spc="35" dirty="0">
                <a:latin typeface="Verdana"/>
                <a:cs typeface="Verdana"/>
              </a:rPr>
              <a:t>g</a:t>
            </a:r>
            <a:r>
              <a:rPr sz="750" spc="-110" dirty="0">
                <a:latin typeface="Verdana"/>
                <a:cs typeface="Verdana"/>
              </a:rPr>
              <a:t>r</a:t>
            </a:r>
            <a:r>
              <a:rPr sz="750" spc="50" dirty="0">
                <a:latin typeface="Verdana"/>
                <a:cs typeface="Verdana"/>
              </a:rPr>
              <a:t>a</a:t>
            </a:r>
            <a:r>
              <a:rPr sz="750" spc="-35" dirty="0">
                <a:latin typeface="Verdana"/>
                <a:cs typeface="Verdana"/>
              </a:rPr>
              <a:t>m</a:t>
            </a:r>
            <a:r>
              <a:rPr sz="750" spc="-45" dirty="0">
                <a:latin typeface="Verdana"/>
                <a:cs typeface="Verdana"/>
              </a:rPr>
              <a:t>m</a:t>
            </a:r>
            <a:r>
              <a:rPr sz="750" spc="-70" dirty="0">
                <a:latin typeface="Verdana"/>
                <a:cs typeface="Verdana"/>
              </a:rPr>
              <a:t>i</a:t>
            </a:r>
            <a:r>
              <a:rPr sz="750" spc="-20" dirty="0">
                <a:latin typeface="Verdana"/>
                <a:cs typeface="Verdana"/>
              </a:rPr>
              <a:t>n</a:t>
            </a:r>
            <a:r>
              <a:rPr sz="750" spc="20" dirty="0">
                <a:latin typeface="Verdana"/>
                <a:cs typeface="Verdana"/>
              </a:rPr>
              <a:t>g  </a:t>
            </a:r>
            <a:r>
              <a:rPr sz="750" spc="-80" dirty="0">
                <a:latin typeface="Verdana"/>
                <a:cs typeface="Verdana"/>
              </a:rPr>
              <a:t>F</a:t>
            </a:r>
            <a:r>
              <a:rPr sz="750" spc="40" dirty="0">
                <a:latin typeface="Verdana"/>
                <a:cs typeface="Verdana"/>
              </a:rPr>
              <a:t>o</a:t>
            </a:r>
            <a:r>
              <a:rPr sz="750" spc="-100" dirty="0">
                <a:latin typeface="Verdana"/>
                <a:cs typeface="Verdana"/>
              </a:rPr>
              <a:t>r</a:t>
            </a:r>
            <a:r>
              <a:rPr sz="750" spc="-90" dirty="0">
                <a:latin typeface="Verdana"/>
                <a:cs typeface="Verdana"/>
              </a:rPr>
              <a:t> </a:t>
            </a:r>
            <a:r>
              <a:rPr sz="750" spc="-80" dirty="0">
                <a:latin typeface="Verdana"/>
                <a:cs typeface="Verdana"/>
              </a:rPr>
              <a:t>E</a:t>
            </a:r>
            <a:r>
              <a:rPr sz="750" spc="-25" dirty="0">
                <a:latin typeface="Verdana"/>
                <a:cs typeface="Verdana"/>
              </a:rPr>
              <a:t>n</a:t>
            </a:r>
            <a:r>
              <a:rPr sz="750" spc="35" dirty="0">
                <a:latin typeface="Verdana"/>
                <a:cs typeface="Verdana"/>
              </a:rPr>
              <a:t>g</a:t>
            </a:r>
            <a:r>
              <a:rPr sz="750" spc="-70" dirty="0">
                <a:latin typeface="Verdana"/>
                <a:cs typeface="Verdana"/>
              </a:rPr>
              <a:t>i</a:t>
            </a:r>
            <a:r>
              <a:rPr sz="750" spc="-25" dirty="0">
                <a:latin typeface="Verdana"/>
                <a:cs typeface="Verdana"/>
              </a:rPr>
              <a:t>n</a:t>
            </a:r>
            <a:r>
              <a:rPr sz="750" spc="35" dirty="0">
                <a:latin typeface="Verdana"/>
                <a:cs typeface="Verdana"/>
              </a:rPr>
              <a:t>e</a:t>
            </a:r>
            <a:r>
              <a:rPr sz="750" spc="25" dirty="0">
                <a:latin typeface="Verdana"/>
                <a:cs typeface="Verdana"/>
              </a:rPr>
              <a:t>e</a:t>
            </a:r>
            <a:r>
              <a:rPr sz="750" spc="-95" dirty="0">
                <a:latin typeface="Verdana"/>
                <a:cs typeface="Verdana"/>
              </a:rPr>
              <a:t>r</a:t>
            </a:r>
            <a:r>
              <a:rPr sz="750" spc="-105" dirty="0">
                <a:latin typeface="Verdana"/>
                <a:cs typeface="Verdana"/>
              </a:rPr>
              <a:t>s</a:t>
            </a:r>
            <a:endParaRPr sz="750">
              <a:latin typeface="Verdana"/>
              <a:cs typeface="Verdana"/>
            </a:endParaRPr>
          </a:p>
        </p:txBody>
      </p:sp>
      <p:grpSp>
        <p:nvGrpSpPr>
          <p:cNvPr id="758" name="object 758"/>
          <p:cNvGrpSpPr/>
          <p:nvPr/>
        </p:nvGrpSpPr>
        <p:grpSpPr>
          <a:xfrm>
            <a:off x="7997952" y="7554467"/>
            <a:ext cx="1051560" cy="577850"/>
            <a:chOff x="7997952" y="7554467"/>
            <a:chExt cx="1051560" cy="577850"/>
          </a:xfrm>
        </p:grpSpPr>
        <p:sp>
          <p:nvSpPr>
            <p:cNvPr id="759" name="object 759"/>
            <p:cNvSpPr/>
            <p:nvPr/>
          </p:nvSpPr>
          <p:spPr>
            <a:xfrm>
              <a:off x="8948928" y="7647432"/>
              <a:ext cx="100965" cy="216535"/>
            </a:xfrm>
            <a:custGeom>
              <a:avLst/>
              <a:gdLst/>
              <a:ahLst/>
              <a:cxnLst/>
              <a:rect l="l" t="t" r="r" b="b"/>
              <a:pathLst>
                <a:path w="100965" h="216534">
                  <a:moveTo>
                    <a:pt x="100571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16408"/>
                  </a:lnTo>
                  <a:lnTo>
                    <a:pt x="100571" y="216408"/>
                  </a:lnTo>
                  <a:lnTo>
                    <a:pt x="100571" y="3048"/>
                  </a:lnTo>
                  <a:lnTo>
                    <a:pt x="100571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0" name="object 760"/>
            <p:cNvSpPr/>
            <p:nvPr/>
          </p:nvSpPr>
          <p:spPr>
            <a:xfrm>
              <a:off x="8092427" y="7860792"/>
              <a:ext cx="957580" cy="173990"/>
            </a:xfrm>
            <a:custGeom>
              <a:avLst/>
              <a:gdLst/>
              <a:ahLst/>
              <a:cxnLst/>
              <a:rect l="l" t="t" r="r" b="b"/>
              <a:pathLst>
                <a:path w="957579" h="173990">
                  <a:moveTo>
                    <a:pt x="957072" y="170942"/>
                  </a:moveTo>
                  <a:lnTo>
                    <a:pt x="856500" y="170942"/>
                  </a:lnTo>
                  <a:lnTo>
                    <a:pt x="856500" y="172212"/>
                  </a:lnTo>
                  <a:lnTo>
                    <a:pt x="0" y="172212"/>
                  </a:lnTo>
                  <a:lnTo>
                    <a:pt x="0" y="173482"/>
                  </a:lnTo>
                  <a:lnTo>
                    <a:pt x="957072" y="173482"/>
                  </a:lnTo>
                  <a:lnTo>
                    <a:pt x="957072" y="172212"/>
                  </a:lnTo>
                  <a:lnTo>
                    <a:pt x="957072" y="170942"/>
                  </a:lnTo>
                  <a:close/>
                </a:path>
                <a:path w="957579" h="173990">
                  <a:moveTo>
                    <a:pt x="957072" y="0"/>
                  </a:moveTo>
                  <a:lnTo>
                    <a:pt x="856500" y="0"/>
                  </a:lnTo>
                  <a:lnTo>
                    <a:pt x="856500" y="3048"/>
                  </a:lnTo>
                  <a:lnTo>
                    <a:pt x="856500" y="6096"/>
                  </a:lnTo>
                  <a:lnTo>
                    <a:pt x="856500" y="170688"/>
                  </a:lnTo>
                  <a:lnTo>
                    <a:pt x="957072" y="170688"/>
                  </a:lnTo>
                  <a:lnTo>
                    <a:pt x="957072" y="3048"/>
                  </a:lnTo>
                  <a:lnTo>
                    <a:pt x="957072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61" name="object 761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8092439" y="8034527"/>
              <a:ext cx="957072" cy="97535"/>
            </a:xfrm>
            <a:prstGeom prst="rect">
              <a:avLst/>
            </a:prstGeom>
          </p:spPr>
        </p:pic>
        <p:pic>
          <p:nvPicPr>
            <p:cNvPr id="762" name="object 762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8948928" y="7876031"/>
              <a:ext cx="42671" cy="70103"/>
            </a:xfrm>
            <a:prstGeom prst="rect">
              <a:avLst/>
            </a:prstGeom>
          </p:spPr>
        </p:pic>
        <p:pic>
          <p:nvPicPr>
            <p:cNvPr id="763" name="object 763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8321039" y="8031479"/>
              <a:ext cx="496824" cy="9143"/>
            </a:xfrm>
            <a:prstGeom prst="rect">
              <a:avLst/>
            </a:prstGeom>
          </p:spPr>
        </p:pic>
        <p:sp>
          <p:nvSpPr>
            <p:cNvPr id="764" name="object 764"/>
            <p:cNvSpPr/>
            <p:nvPr/>
          </p:nvSpPr>
          <p:spPr>
            <a:xfrm>
              <a:off x="7997952" y="7554467"/>
              <a:ext cx="957580" cy="485140"/>
            </a:xfrm>
            <a:custGeom>
              <a:avLst/>
              <a:gdLst/>
              <a:ahLst/>
              <a:cxnLst/>
              <a:rect l="l" t="t" r="r" b="b"/>
              <a:pathLst>
                <a:path w="957579" h="485140">
                  <a:moveTo>
                    <a:pt x="957072" y="484632"/>
                  </a:moveTo>
                  <a:lnTo>
                    <a:pt x="0" y="484632"/>
                  </a:lnTo>
                  <a:lnTo>
                    <a:pt x="0" y="0"/>
                  </a:lnTo>
                  <a:lnTo>
                    <a:pt x="957072" y="0"/>
                  </a:lnTo>
                  <a:lnTo>
                    <a:pt x="957072" y="6096"/>
                  </a:lnTo>
                  <a:lnTo>
                    <a:pt x="10668" y="6096"/>
                  </a:lnTo>
                  <a:lnTo>
                    <a:pt x="6096" y="12192"/>
                  </a:lnTo>
                  <a:lnTo>
                    <a:pt x="10668" y="12192"/>
                  </a:lnTo>
                  <a:lnTo>
                    <a:pt x="10668" y="472439"/>
                  </a:lnTo>
                  <a:lnTo>
                    <a:pt x="6096" y="472439"/>
                  </a:lnTo>
                  <a:lnTo>
                    <a:pt x="10668" y="478536"/>
                  </a:lnTo>
                  <a:lnTo>
                    <a:pt x="957072" y="478536"/>
                  </a:lnTo>
                  <a:lnTo>
                    <a:pt x="957072" y="484632"/>
                  </a:lnTo>
                  <a:close/>
                </a:path>
                <a:path w="957579" h="485140">
                  <a:moveTo>
                    <a:pt x="10668" y="12192"/>
                  </a:moveTo>
                  <a:lnTo>
                    <a:pt x="6096" y="12192"/>
                  </a:lnTo>
                  <a:lnTo>
                    <a:pt x="10668" y="6096"/>
                  </a:lnTo>
                  <a:lnTo>
                    <a:pt x="10668" y="12192"/>
                  </a:lnTo>
                  <a:close/>
                </a:path>
                <a:path w="957579" h="485140">
                  <a:moveTo>
                    <a:pt x="944879" y="12192"/>
                  </a:moveTo>
                  <a:lnTo>
                    <a:pt x="10668" y="12192"/>
                  </a:lnTo>
                  <a:lnTo>
                    <a:pt x="10668" y="6096"/>
                  </a:lnTo>
                  <a:lnTo>
                    <a:pt x="944879" y="6096"/>
                  </a:lnTo>
                  <a:lnTo>
                    <a:pt x="944879" y="12192"/>
                  </a:lnTo>
                  <a:close/>
                </a:path>
                <a:path w="957579" h="485140">
                  <a:moveTo>
                    <a:pt x="944879" y="478536"/>
                  </a:moveTo>
                  <a:lnTo>
                    <a:pt x="944879" y="6096"/>
                  </a:lnTo>
                  <a:lnTo>
                    <a:pt x="950975" y="12192"/>
                  </a:lnTo>
                  <a:lnTo>
                    <a:pt x="957072" y="12192"/>
                  </a:lnTo>
                  <a:lnTo>
                    <a:pt x="957072" y="472439"/>
                  </a:lnTo>
                  <a:lnTo>
                    <a:pt x="950975" y="472439"/>
                  </a:lnTo>
                  <a:lnTo>
                    <a:pt x="944879" y="478536"/>
                  </a:lnTo>
                  <a:close/>
                </a:path>
                <a:path w="957579" h="485140">
                  <a:moveTo>
                    <a:pt x="957072" y="12192"/>
                  </a:moveTo>
                  <a:lnTo>
                    <a:pt x="950975" y="12192"/>
                  </a:lnTo>
                  <a:lnTo>
                    <a:pt x="944879" y="6096"/>
                  </a:lnTo>
                  <a:lnTo>
                    <a:pt x="957072" y="6096"/>
                  </a:lnTo>
                  <a:lnTo>
                    <a:pt x="957072" y="12192"/>
                  </a:lnTo>
                  <a:close/>
                </a:path>
                <a:path w="957579" h="485140">
                  <a:moveTo>
                    <a:pt x="10668" y="478536"/>
                  </a:moveTo>
                  <a:lnTo>
                    <a:pt x="6096" y="472439"/>
                  </a:lnTo>
                  <a:lnTo>
                    <a:pt x="10668" y="472439"/>
                  </a:lnTo>
                  <a:lnTo>
                    <a:pt x="10668" y="478536"/>
                  </a:lnTo>
                  <a:close/>
                </a:path>
                <a:path w="957579" h="485140">
                  <a:moveTo>
                    <a:pt x="944879" y="478536"/>
                  </a:moveTo>
                  <a:lnTo>
                    <a:pt x="10668" y="478536"/>
                  </a:lnTo>
                  <a:lnTo>
                    <a:pt x="10668" y="472439"/>
                  </a:lnTo>
                  <a:lnTo>
                    <a:pt x="944879" y="472439"/>
                  </a:lnTo>
                  <a:lnTo>
                    <a:pt x="944879" y="478536"/>
                  </a:lnTo>
                  <a:close/>
                </a:path>
                <a:path w="957579" h="485140">
                  <a:moveTo>
                    <a:pt x="957072" y="478536"/>
                  </a:moveTo>
                  <a:lnTo>
                    <a:pt x="944879" y="478536"/>
                  </a:lnTo>
                  <a:lnTo>
                    <a:pt x="950975" y="472439"/>
                  </a:lnTo>
                  <a:lnTo>
                    <a:pt x="957072" y="472439"/>
                  </a:lnTo>
                  <a:lnTo>
                    <a:pt x="957072" y="47853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65" name="object 765"/>
          <p:cNvSpPr txBox="1"/>
          <p:nvPr/>
        </p:nvSpPr>
        <p:spPr>
          <a:xfrm>
            <a:off x="8011051" y="7611750"/>
            <a:ext cx="901065" cy="3644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6670" algn="ctr">
              <a:lnSpc>
                <a:spcPts val="894"/>
              </a:lnSpc>
              <a:spcBef>
                <a:spcPts val="90"/>
              </a:spcBef>
            </a:pPr>
            <a:r>
              <a:rPr sz="750" spc="-75" dirty="0">
                <a:latin typeface="Verdana"/>
                <a:cs typeface="Verdana"/>
              </a:rPr>
              <a:t>BFF4911</a:t>
            </a:r>
            <a:endParaRPr sz="750">
              <a:latin typeface="Verdana"/>
              <a:cs typeface="Verdana"/>
            </a:endParaRPr>
          </a:p>
          <a:p>
            <a:pPr marL="12700" marR="5080" algn="ctr">
              <a:lnSpc>
                <a:spcPts val="890"/>
              </a:lnSpc>
              <a:spcBef>
                <a:spcPts val="35"/>
              </a:spcBef>
            </a:pPr>
            <a:r>
              <a:rPr sz="750" spc="-85" dirty="0">
                <a:latin typeface="Verdana"/>
                <a:cs typeface="Verdana"/>
              </a:rPr>
              <a:t>E</a:t>
            </a:r>
            <a:r>
              <a:rPr sz="750" spc="-20" dirty="0">
                <a:latin typeface="Verdana"/>
                <a:cs typeface="Verdana"/>
              </a:rPr>
              <a:t>n</a:t>
            </a:r>
            <a:r>
              <a:rPr sz="750" spc="-35" dirty="0">
                <a:latin typeface="Verdana"/>
                <a:cs typeface="Verdana"/>
              </a:rPr>
              <a:t>v</a:t>
            </a:r>
            <a:r>
              <a:rPr sz="750" spc="-70" dirty="0">
                <a:latin typeface="Verdana"/>
                <a:cs typeface="Verdana"/>
              </a:rPr>
              <a:t>i</a:t>
            </a:r>
            <a:r>
              <a:rPr sz="750" spc="-95" dirty="0">
                <a:latin typeface="Verdana"/>
                <a:cs typeface="Verdana"/>
              </a:rPr>
              <a:t>r</a:t>
            </a:r>
            <a:r>
              <a:rPr sz="750" spc="30" dirty="0">
                <a:latin typeface="Verdana"/>
                <a:cs typeface="Verdana"/>
              </a:rPr>
              <a:t>o</a:t>
            </a:r>
            <a:r>
              <a:rPr sz="750" spc="-25" dirty="0">
                <a:latin typeface="Verdana"/>
                <a:cs typeface="Verdana"/>
              </a:rPr>
              <a:t>n</a:t>
            </a:r>
            <a:r>
              <a:rPr sz="750" spc="-35" dirty="0">
                <a:latin typeface="Verdana"/>
                <a:cs typeface="Verdana"/>
              </a:rPr>
              <a:t>m</a:t>
            </a:r>
            <a:r>
              <a:rPr sz="750" spc="25" dirty="0">
                <a:latin typeface="Verdana"/>
                <a:cs typeface="Verdana"/>
              </a:rPr>
              <a:t>e</a:t>
            </a:r>
            <a:r>
              <a:rPr sz="750" spc="-20" dirty="0">
                <a:latin typeface="Verdana"/>
                <a:cs typeface="Verdana"/>
              </a:rPr>
              <a:t>n</a:t>
            </a:r>
            <a:r>
              <a:rPr sz="750" spc="-45" dirty="0">
                <a:latin typeface="Verdana"/>
                <a:cs typeface="Verdana"/>
              </a:rPr>
              <a:t>t</a:t>
            </a:r>
            <a:r>
              <a:rPr sz="750" spc="-85" dirty="0">
                <a:latin typeface="Verdana"/>
                <a:cs typeface="Verdana"/>
              </a:rPr>
              <a:t> </a:t>
            </a:r>
            <a:r>
              <a:rPr sz="750" spc="-145" dirty="0">
                <a:latin typeface="Verdana"/>
                <a:cs typeface="Verdana"/>
              </a:rPr>
              <a:t>S</a:t>
            </a:r>
            <a:r>
              <a:rPr sz="750" spc="50" dirty="0">
                <a:latin typeface="Verdana"/>
                <a:cs typeface="Verdana"/>
              </a:rPr>
              <a:t>a</a:t>
            </a:r>
            <a:r>
              <a:rPr sz="750" spc="-50" dirty="0">
                <a:latin typeface="Verdana"/>
                <a:cs typeface="Verdana"/>
              </a:rPr>
              <a:t>f</a:t>
            </a:r>
            <a:r>
              <a:rPr sz="750" spc="35" dirty="0">
                <a:latin typeface="Verdana"/>
                <a:cs typeface="Verdana"/>
              </a:rPr>
              <a:t>e</a:t>
            </a:r>
            <a:r>
              <a:rPr sz="750" spc="-45" dirty="0">
                <a:latin typeface="Verdana"/>
                <a:cs typeface="Verdana"/>
              </a:rPr>
              <a:t>t</a:t>
            </a:r>
            <a:r>
              <a:rPr sz="750" spc="-35" dirty="0">
                <a:latin typeface="Verdana"/>
                <a:cs typeface="Verdana"/>
              </a:rPr>
              <a:t>y  </a:t>
            </a:r>
            <a:r>
              <a:rPr sz="750" spc="20" dirty="0">
                <a:latin typeface="Verdana"/>
                <a:cs typeface="Verdana"/>
              </a:rPr>
              <a:t>and</a:t>
            </a:r>
            <a:r>
              <a:rPr sz="750" spc="-60" dirty="0">
                <a:latin typeface="Verdana"/>
                <a:cs typeface="Verdana"/>
              </a:rPr>
              <a:t> </a:t>
            </a:r>
            <a:r>
              <a:rPr sz="750" spc="-20" dirty="0">
                <a:latin typeface="Verdana"/>
                <a:cs typeface="Verdana"/>
              </a:rPr>
              <a:t>Health</a:t>
            </a:r>
            <a:endParaRPr sz="750">
              <a:latin typeface="Verdana"/>
              <a:cs typeface="Verdana"/>
            </a:endParaRPr>
          </a:p>
        </p:txBody>
      </p:sp>
      <p:grpSp>
        <p:nvGrpSpPr>
          <p:cNvPr id="766" name="object 766"/>
          <p:cNvGrpSpPr/>
          <p:nvPr/>
        </p:nvGrpSpPr>
        <p:grpSpPr>
          <a:xfrm>
            <a:off x="5734811" y="4212335"/>
            <a:ext cx="1053465" cy="576580"/>
            <a:chOff x="5734811" y="4212335"/>
            <a:chExt cx="1053465" cy="576580"/>
          </a:xfrm>
        </p:grpSpPr>
        <p:sp>
          <p:nvSpPr>
            <p:cNvPr id="767" name="object 767"/>
            <p:cNvSpPr/>
            <p:nvPr/>
          </p:nvSpPr>
          <p:spPr>
            <a:xfrm>
              <a:off x="6685775" y="4306824"/>
              <a:ext cx="100965" cy="216535"/>
            </a:xfrm>
            <a:custGeom>
              <a:avLst/>
              <a:gdLst/>
              <a:ahLst/>
              <a:cxnLst/>
              <a:rect l="l" t="t" r="r" b="b"/>
              <a:pathLst>
                <a:path w="100965" h="216535">
                  <a:moveTo>
                    <a:pt x="100584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16408"/>
                  </a:lnTo>
                  <a:lnTo>
                    <a:pt x="100584" y="216408"/>
                  </a:lnTo>
                  <a:lnTo>
                    <a:pt x="100584" y="3048"/>
                  </a:lnTo>
                  <a:lnTo>
                    <a:pt x="100584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8" name="object 768"/>
            <p:cNvSpPr/>
            <p:nvPr/>
          </p:nvSpPr>
          <p:spPr>
            <a:xfrm>
              <a:off x="6685775" y="4520184"/>
              <a:ext cx="100965" cy="170815"/>
            </a:xfrm>
            <a:custGeom>
              <a:avLst/>
              <a:gdLst/>
              <a:ahLst/>
              <a:cxnLst/>
              <a:rect l="l" t="t" r="r" b="b"/>
              <a:pathLst>
                <a:path w="100965" h="170814">
                  <a:moveTo>
                    <a:pt x="100584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170688"/>
                  </a:lnTo>
                  <a:lnTo>
                    <a:pt x="100584" y="170688"/>
                  </a:lnTo>
                  <a:lnTo>
                    <a:pt x="100584" y="3048"/>
                  </a:lnTo>
                  <a:lnTo>
                    <a:pt x="100584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9" name="object 769"/>
            <p:cNvSpPr/>
            <p:nvPr/>
          </p:nvSpPr>
          <p:spPr>
            <a:xfrm>
              <a:off x="5827776" y="4692396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0" name="object 770"/>
            <p:cNvSpPr/>
            <p:nvPr/>
          </p:nvSpPr>
          <p:spPr>
            <a:xfrm>
              <a:off x="5827776" y="4695443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1" name="object 771"/>
            <p:cNvSpPr/>
            <p:nvPr/>
          </p:nvSpPr>
          <p:spPr>
            <a:xfrm>
              <a:off x="5827776" y="4698492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2" name="object 772"/>
            <p:cNvSpPr/>
            <p:nvPr/>
          </p:nvSpPr>
          <p:spPr>
            <a:xfrm>
              <a:off x="5827776" y="4701540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3" name="object 773"/>
            <p:cNvSpPr/>
            <p:nvPr/>
          </p:nvSpPr>
          <p:spPr>
            <a:xfrm>
              <a:off x="5827776" y="4704588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4" name="object 774"/>
            <p:cNvSpPr/>
            <p:nvPr/>
          </p:nvSpPr>
          <p:spPr>
            <a:xfrm>
              <a:off x="5827776" y="4707635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5" name="object 775"/>
            <p:cNvSpPr/>
            <p:nvPr/>
          </p:nvSpPr>
          <p:spPr>
            <a:xfrm>
              <a:off x="5827776" y="4710684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6" name="object 776"/>
            <p:cNvSpPr/>
            <p:nvPr/>
          </p:nvSpPr>
          <p:spPr>
            <a:xfrm>
              <a:off x="5827776" y="4713732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7" name="object 777"/>
            <p:cNvSpPr/>
            <p:nvPr/>
          </p:nvSpPr>
          <p:spPr>
            <a:xfrm>
              <a:off x="5827776" y="4716780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8" name="object 778"/>
            <p:cNvSpPr/>
            <p:nvPr/>
          </p:nvSpPr>
          <p:spPr>
            <a:xfrm>
              <a:off x="5827776" y="4719827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9" name="object 779"/>
            <p:cNvSpPr/>
            <p:nvPr/>
          </p:nvSpPr>
          <p:spPr>
            <a:xfrm>
              <a:off x="5827776" y="4722876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0" name="object 780"/>
            <p:cNvSpPr/>
            <p:nvPr/>
          </p:nvSpPr>
          <p:spPr>
            <a:xfrm>
              <a:off x="5827776" y="4725924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1" name="object 781"/>
            <p:cNvSpPr/>
            <p:nvPr/>
          </p:nvSpPr>
          <p:spPr>
            <a:xfrm>
              <a:off x="5827776" y="4728972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2" name="object 782"/>
            <p:cNvSpPr/>
            <p:nvPr/>
          </p:nvSpPr>
          <p:spPr>
            <a:xfrm>
              <a:off x="5827776" y="4732020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3" name="object 783"/>
            <p:cNvSpPr/>
            <p:nvPr/>
          </p:nvSpPr>
          <p:spPr>
            <a:xfrm>
              <a:off x="5827776" y="4735068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4" name="object 784"/>
            <p:cNvSpPr/>
            <p:nvPr/>
          </p:nvSpPr>
          <p:spPr>
            <a:xfrm>
              <a:off x="5827776" y="4738116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5" name="object 785"/>
            <p:cNvSpPr/>
            <p:nvPr/>
          </p:nvSpPr>
          <p:spPr>
            <a:xfrm>
              <a:off x="5827776" y="4741164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6" name="object 786"/>
            <p:cNvSpPr/>
            <p:nvPr/>
          </p:nvSpPr>
          <p:spPr>
            <a:xfrm>
              <a:off x="5827776" y="4744212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7" name="object 787"/>
            <p:cNvSpPr/>
            <p:nvPr/>
          </p:nvSpPr>
          <p:spPr>
            <a:xfrm>
              <a:off x="5827776" y="4747259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8" name="object 788"/>
            <p:cNvSpPr/>
            <p:nvPr/>
          </p:nvSpPr>
          <p:spPr>
            <a:xfrm>
              <a:off x="5827776" y="4750308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9" name="object 789"/>
            <p:cNvSpPr/>
            <p:nvPr/>
          </p:nvSpPr>
          <p:spPr>
            <a:xfrm>
              <a:off x="5827776" y="4753356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0" name="object 790"/>
            <p:cNvSpPr/>
            <p:nvPr/>
          </p:nvSpPr>
          <p:spPr>
            <a:xfrm>
              <a:off x="5827776" y="4756404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1" name="object 791"/>
            <p:cNvSpPr/>
            <p:nvPr/>
          </p:nvSpPr>
          <p:spPr>
            <a:xfrm>
              <a:off x="5827776" y="4759451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2" name="object 792"/>
            <p:cNvSpPr/>
            <p:nvPr/>
          </p:nvSpPr>
          <p:spPr>
            <a:xfrm>
              <a:off x="5827776" y="4762500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3" name="object 793"/>
            <p:cNvSpPr/>
            <p:nvPr/>
          </p:nvSpPr>
          <p:spPr>
            <a:xfrm>
              <a:off x="5827776" y="4765548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4" name="object 794"/>
            <p:cNvSpPr/>
            <p:nvPr/>
          </p:nvSpPr>
          <p:spPr>
            <a:xfrm>
              <a:off x="5827776" y="4768596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5" name="object 795"/>
            <p:cNvSpPr/>
            <p:nvPr/>
          </p:nvSpPr>
          <p:spPr>
            <a:xfrm>
              <a:off x="5827776" y="4771643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6" name="object 796"/>
            <p:cNvSpPr/>
            <p:nvPr/>
          </p:nvSpPr>
          <p:spPr>
            <a:xfrm>
              <a:off x="5827776" y="4774692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7" name="object 797"/>
            <p:cNvSpPr/>
            <p:nvPr/>
          </p:nvSpPr>
          <p:spPr>
            <a:xfrm>
              <a:off x="5827776" y="4777740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8" name="object 798"/>
            <p:cNvSpPr/>
            <p:nvPr/>
          </p:nvSpPr>
          <p:spPr>
            <a:xfrm>
              <a:off x="5827776" y="4780788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9" name="object 799"/>
            <p:cNvSpPr/>
            <p:nvPr/>
          </p:nvSpPr>
          <p:spPr>
            <a:xfrm>
              <a:off x="5827776" y="4783835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0" name="object 800"/>
            <p:cNvSpPr/>
            <p:nvPr/>
          </p:nvSpPr>
          <p:spPr>
            <a:xfrm>
              <a:off x="5827776" y="4786884"/>
              <a:ext cx="960119" cy="0"/>
            </a:xfrm>
            <a:custGeom>
              <a:avLst/>
              <a:gdLst/>
              <a:ahLst/>
              <a:cxnLst/>
              <a:rect l="l" t="t" r="r" b="b"/>
              <a:pathLst>
                <a:path w="960120">
                  <a:moveTo>
                    <a:pt x="0" y="0"/>
                  </a:moveTo>
                  <a:lnTo>
                    <a:pt x="960120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01" name="object 801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6095999" y="4690872"/>
              <a:ext cx="405383" cy="24383"/>
            </a:xfrm>
            <a:prstGeom prst="rect">
              <a:avLst/>
            </a:prstGeom>
          </p:spPr>
        </p:pic>
        <p:sp>
          <p:nvSpPr>
            <p:cNvPr id="802" name="object 802"/>
            <p:cNvSpPr/>
            <p:nvPr/>
          </p:nvSpPr>
          <p:spPr>
            <a:xfrm>
              <a:off x="5740907" y="4218432"/>
              <a:ext cx="944880" cy="472440"/>
            </a:xfrm>
            <a:custGeom>
              <a:avLst/>
              <a:gdLst/>
              <a:ahLst/>
              <a:cxnLst/>
              <a:rect l="l" t="t" r="r" b="b"/>
              <a:pathLst>
                <a:path w="944879" h="472439">
                  <a:moveTo>
                    <a:pt x="944880" y="472440"/>
                  </a:moveTo>
                  <a:lnTo>
                    <a:pt x="0" y="472440"/>
                  </a:lnTo>
                  <a:lnTo>
                    <a:pt x="0" y="0"/>
                  </a:lnTo>
                  <a:lnTo>
                    <a:pt x="944880" y="0"/>
                  </a:lnTo>
                  <a:lnTo>
                    <a:pt x="944880" y="472440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3" name="object 803"/>
            <p:cNvSpPr/>
            <p:nvPr/>
          </p:nvSpPr>
          <p:spPr>
            <a:xfrm>
              <a:off x="5734811" y="4212335"/>
              <a:ext cx="957580" cy="485140"/>
            </a:xfrm>
            <a:custGeom>
              <a:avLst/>
              <a:gdLst/>
              <a:ahLst/>
              <a:cxnLst/>
              <a:rect l="l" t="t" r="r" b="b"/>
              <a:pathLst>
                <a:path w="957579" h="485139">
                  <a:moveTo>
                    <a:pt x="957072" y="484632"/>
                  </a:moveTo>
                  <a:lnTo>
                    <a:pt x="0" y="484632"/>
                  </a:lnTo>
                  <a:lnTo>
                    <a:pt x="0" y="0"/>
                  </a:lnTo>
                  <a:lnTo>
                    <a:pt x="957072" y="0"/>
                  </a:lnTo>
                  <a:lnTo>
                    <a:pt x="957072" y="6096"/>
                  </a:lnTo>
                  <a:lnTo>
                    <a:pt x="12192" y="6096"/>
                  </a:lnTo>
                  <a:lnTo>
                    <a:pt x="6096" y="12192"/>
                  </a:lnTo>
                  <a:lnTo>
                    <a:pt x="12192" y="12192"/>
                  </a:lnTo>
                  <a:lnTo>
                    <a:pt x="12192" y="472439"/>
                  </a:lnTo>
                  <a:lnTo>
                    <a:pt x="6096" y="472439"/>
                  </a:lnTo>
                  <a:lnTo>
                    <a:pt x="12192" y="478536"/>
                  </a:lnTo>
                  <a:lnTo>
                    <a:pt x="957072" y="478536"/>
                  </a:lnTo>
                  <a:lnTo>
                    <a:pt x="957072" y="484632"/>
                  </a:lnTo>
                  <a:close/>
                </a:path>
                <a:path w="957579" h="485139">
                  <a:moveTo>
                    <a:pt x="12192" y="12192"/>
                  </a:moveTo>
                  <a:lnTo>
                    <a:pt x="6096" y="12192"/>
                  </a:lnTo>
                  <a:lnTo>
                    <a:pt x="12192" y="6096"/>
                  </a:lnTo>
                  <a:lnTo>
                    <a:pt x="12192" y="12192"/>
                  </a:lnTo>
                  <a:close/>
                </a:path>
                <a:path w="957579" h="485139">
                  <a:moveTo>
                    <a:pt x="944879" y="12192"/>
                  </a:moveTo>
                  <a:lnTo>
                    <a:pt x="12192" y="12192"/>
                  </a:lnTo>
                  <a:lnTo>
                    <a:pt x="12192" y="6096"/>
                  </a:lnTo>
                  <a:lnTo>
                    <a:pt x="944879" y="6096"/>
                  </a:lnTo>
                  <a:lnTo>
                    <a:pt x="944879" y="12192"/>
                  </a:lnTo>
                  <a:close/>
                </a:path>
                <a:path w="957579" h="485139">
                  <a:moveTo>
                    <a:pt x="944879" y="478536"/>
                  </a:moveTo>
                  <a:lnTo>
                    <a:pt x="944879" y="6096"/>
                  </a:lnTo>
                  <a:lnTo>
                    <a:pt x="950975" y="12192"/>
                  </a:lnTo>
                  <a:lnTo>
                    <a:pt x="957072" y="12192"/>
                  </a:lnTo>
                  <a:lnTo>
                    <a:pt x="957072" y="472439"/>
                  </a:lnTo>
                  <a:lnTo>
                    <a:pt x="950975" y="472439"/>
                  </a:lnTo>
                  <a:lnTo>
                    <a:pt x="944879" y="478536"/>
                  </a:lnTo>
                  <a:close/>
                </a:path>
                <a:path w="957579" h="485139">
                  <a:moveTo>
                    <a:pt x="957072" y="12192"/>
                  </a:moveTo>
                  <a:lnTo>
                    <a:pt x="950975" y="12192"/>
                  </a:lnTo>
                  <a:lnTo>
                    <a:pt x="944879" y="6096"/>
                  </a:lnTo>
                  <a:lnTo>
                    <a:pt x="957072" y="6096"/>
                  </a:lnTo>
                  <a:lnTo>
                    <a:pt x="957072" y="12192"/>
                  </a:lnTo>
                  <a:close/>
                </a:path>
                <a:path w="957579" h="485139">
                  <a:moveTo>
                    <a:pt x="12192" y="478536"/>
                  </a:moveTo>
                  <a:lnTo>
                    <a:pt x="6096" y="472439"/>
                  </a:lnTo>
                  <a:lnTo>
                    <a:pt x="12192" y="472439"/>
                  </a:lnTo>
                  <a:lnTo>
                    <a:pt x="12192" y="478536"/>
                  </a:lnTo>
                  <a:close/>
                </a:path>
                <a:path w="957579" h="485139">
                  <a:moveTo>
                    <a:pt x="944879" y="478536"/>
                  </a:moveTo>
                  <a:lnTo>
                    <a:pt x="12192" y="478536"/>
                  </a:lnTo>
                  <a:lnTo>
                    <a:pt x="12192" y="472439"/>
                  </a:lnTo>
                  <a:lnTo>
                    <a:pt x="944879" y="472439"/>
                  </a:lnTo>
                  <a:lnTo>
                    <a:pt x="944879" y="478536"/>
                  </a:lnTo>
                  <a:close/>
                </a:path>
                <a:path w="957579" h="485139">
                  <a:moveTo>
                    <a:pt x="957072" y="478536"/>
                  </a:moveTo>
                  <a:lnTo>
                    <a:pt x="944879" y="478536"/>
                  </a:lnTo>
                  <a:lnTo>
                    <a:pt x="950975" y="472439"/>
                  </a:lnTo>
                  <a:lnTo>
                    <a:pt x="957072" y="472439"/>
                  </a:lnTo>
                  <a:lnTo>
                    <a:pt x="957072" y="47853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04" name="object 804"/>
          <p:cNvSpPr txBox="1"/>
          <p:nvPr/>
        </p:nvSpPr>
        <p:spPr>
          <a:xfrm>
            <a:off x="5917108" y="4269683"/>
            <a:ext cx="564515" cy="3644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4765" algn="ctr">
              <a:lnSpc>
                <a:spcPts val="894"/>
              </a:lnSpc>
              <a:spcBef>
                <a:spcPts val="90"/>
              </a:spcBef>
            </a:pPr>
            <a:r>
              <a:rPr sz="750" spc="-75" dirty="0">
                <a:latin typeface="Verdana"/>
                <a:cs typeface="Verdana"/>
              </a:rPr>
              <a:t>BFF1922</a:t>
            </a:r>
            <a:endParaRPr sz="750">
              <a:latin typeface="Verdana"/>
              <a:cs typeface="Verdana"/>
            </a:endParaRPr>
          </a:p>
          <a:p>
            <a:pPr marL="12700" marR="5080" algn="ctr">
              <a:lnSpc>
                <a:spcPts val="890"/>
              </a:lnSpc>
              <a:spcBef>
                <a:spcPts val="35"/>
              </a:spcBef>
            </a:pPr>
            <a:r>
              <a:rPr sz="750" spc="-85" dirty="0">
                <a:latin typeface="Verdana"/>
                <a:cs typeface="Verdana"/>
              </a:rPr>
              <a:t>E</a:t>
            </a:r>
            <a:r>
              <a:rPr sz="750" spc="-20" dirty="0">
                <a:latin typeface="Verdana"/>
                <a:cs typeface="Verdana"/>
              </a:rPr>
              <a:t>n</a:t>
            </a:r>
            <a:r>
              <a:rPr sz="750" spc="25" dirty="0">
                <a:latin typeface="Verdana"/>
                <a:cs typeface="Verdana"/>
              </a:rPr>
              <a:t>g</a:t>
            </a:r>
            <a:r>
              <a:rPr sz="750" spc="-65" dirty="0">
                <a:latin typeface="Verdana"/>
                <a:cs typeface="Verdana"/>
              </a:rPr>
              <a:t>i</a:t>
            </a:r>
            <a:r>
              <a:rPr sz="750" spc="-25" dirty="0">
                <a:latin typeface="Verdana"/>
                <a:cs typeface="Verdana"/>
              </a:rPr>
              <a:t>n</a:t>
            </a:r>
            <a:r>
              <a:rPr sz="750" spc="25" dirty="0">
                <a:latin typeface="Verdana"/>
                <a:cs typeface="Verdana"/>
              </a:rPr>
              <a:t>e</a:t>
            </a:r>
            <a:r>
              <a:rPr sz="750" spc="35" dirty="0">
                <a:latin typeface="Verdana"/>
                <a:cs typeface="Verdana"/>
              </a:rPr>
              <a:t>e</a:t>
            </a:r>
            <a:r>
              <a:rPr sz="750" spc="-95" dirty="0">
                <a:latin typeface="Verdana"/>
                <a:cs typeface="Verdana"/>
              </a:rPr>
              <a:t>r</a:t>
            </a:r>
            <a:r>
              <a:rPr sz="750" spc="-70" dirty="0">
                <a:latin typeface="Verdana"/>
                <a:cs typeface="Verdana"/>
              </a:rPr>
              <a:t>i</a:t>
            </a:r>
            <a:r>
              <a:rPr sz="750" spc="-25" dirty="0">
                <a:latin typeface="Verdana"/>
                <a:cs typeface="Verdana"/>
              </a:rPr>
              <a:t>n</a:t>
            </a:r>
            <a:r>
              <a:rPr sz="750" spc="20" dirty="0">
                <a:latin typeface="Verdana"/>
                <a:cs typeface="Verdana"/>
              </a:rPr>
              <a:t>g  </a:t>
            </a:r>
            <a:r>
              <a:rPr sz="750" spc="-5" dirty="0">
                <a:latin typeface="Verdana"/>
                <a:cs typeface="Verdana"/>
              </a:rPr>
              <a:t>Economy</a:t>
            </a:r>
            <a:endParaRPr sz="750">
              <a:latin typeface="Verdana"/>
              <a:cs typeface="Verdana"/>
            </a:endParaRPr>
          </a:p>
        </p:txBody>
      </p:sp>
      <p:grpSp>
        <p:nvGrpSpPr>
          <p:cNvPr id="805" name="object 805"/>
          <p:cNvGrpSpPr/>
          <p:nvPr/>
        </p:nvGrpSpPr>
        <p:grpSpPr>
          <a:xfrm>
            <a:off x="5748528" y="1226819"/>
            <a:ext cx="1051560" cy="577850"/>
            <a:chOff x="5748528" y="1226819"/>
            <a:chExt cx="1051560" cy="577850"/>
          </a:xfrm>
        </p:grpSpPr>
        <p:sp>
          <p:nvSpPr>
            <p:cNvPr id="806" name="object 806"/>
            <p:cNvSpPr/>
            <p:nvPr/>
          </p:nvSpPr>
          <p:spPr>
            <a:xfrm>
              <a:off x="6699491" y="1322832"/>
              <a:ext cx="100965" cy="216535"/>
            </a:xfrm>
            <a:custGeom>
              <a:avLst/>
              <a:gdLst/>
              <a:ahLst/>
              <a:cxnLst/>
              <a:rect l="l" t="t" r="r" b="b"/>
              <a:pathLst>
                <a:path w="100965" h="216534">
                  <a:moveTo>
                    <a:pt x="100584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16408"/>
                  </a:lnTo>
                  <a:lnTo>
                    <a:pt x="100584" y="216408"/>
                  </a:lnTo>
                  <a:lnTo>
                    <a:pt x="100584" y="3048"/>
                  </a:lnTo>
                  <a:lnTo>
                    <a:pt x="100584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7" name="object 807"/>
            <p:cNvSpPr/>
            <p:nvPr/>
          </p:nvSpPr>
          <p:spPr>
            <a:xfrm>
              <a:off x="6699491" y="1536192"/>
              <a:ext cx="100965" cy="167640"/>
            </a:xfrm>
            <a:custGeom>
              <a:avLst/>
              <a:gdLst/>
              <a:ahLst/>
              <a:cxnLst/>
              <a:rect l="l" t="t" r="r" b="b"/>
              <a:pathLst>
                <a:path w="100965" h="167639">
                  <a:moveTo>
                    <a:pt x="100584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167640"/>
                  </a:lnTo>
                  <a:lnTo>
                    <a:pt x="100584" y="167640"/>
                  </a:lnTo>
                  <a:lnTo>
                    <a:pt x="100584" y="3048"/>
                  </a:lnTo>
                  <a:lnTo>
                    <a:pt x="100584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08" name="object 80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843016" y="1703831"/>
              <a:ext cx="957071" cy="100583"/>
            </a:xfrm>
            <a:prstGeom prst="rect">
              <a:avLst/>
            </a:prstGeom>
          </p:spPr>
        </p:pic>
        <p:sp>
          <p:nvSpPr>
            <p:cNvPr id="809" name="object 809"/>
            <p:cNvSpPr/>
            <p:nvPr/>
          </p:nvSpPr>
          <p:spPr>
            <a:xfrm>
              <a:off x="5754623" y="1231391"/>
              <a:ext cx="944880" cy="472440"/>
            </a:xfrm>
            <a:custGeom>
              <a:avLst/>
              <a:gdLst/>
              <a:ahLst/>
              <a:cxnLst/>
              <a:rect l="l" t="t" r="r" b="b"/>
              <a:pathLst>
                <a:path w="944879" h="472439">
                  <a:moveTo>
                    <a:pt x="944880" y="472440"/>
                  </a:moveTo>
                  <a:lnTo>
                    <a:pt x="0" y="472440"/>
                  </a:lnTo>
                  <a:lnTo>
                    <a:pt x="0" y="0"/>
                  </a:lnTo>
                  <a:lnTo>
                    <a:pt x="944880" y="0"/>
                  </a:lnTo>
                  <a:lnTo>
                    <a:pt x="944880" y="472440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0" name="object 810"/>
            <p:cNvSpPr/>
            <p:nvPr/>
          </p:nvSpPr>
          <p:spPr>
            <a:xfrm>
              <a:off x="5748528" y="1226819"/>
              <a:ext cx="957580" cy="483234"/>
            </a:xfrm>
            <a:custGeom>
              <a:avLst/>
              <a:gdLst/>
              <a:ahLst/>
              <a:cxnLst/>
              <a:rect l="l" t="t" r="r" b="b"/>
              <a:pathLst>
                <a:path w="957579" h="483235">
                  <a:moveTo>
                    <a:pt x="957072" y="483108"/>
                  </a:moveTo>
                  <a:lnTo>
                    <a:pt x="0" y="483108"/>
                  </a:lnTo>
                  <a:lnTo>
                    <a:pt x="0" y="0"/>
                  </a:lnTo>
                  <a:lnTo>
                    <a:pt x="957072" y="0"/>
                  </a:lnTo>
                  <a:lnTo>
                    <a:pt x="957072" y="4572"/>
                  </a:lnTo>
                  <a:lnTo>
                    <a:pt x="12192" y="4572"/>
                  </a:lnTo>
                  <a:lnTo>
                    <a:pt x="6096" y="10668"/>
                  </a:lnTo>
                  <a:lnTo>
                    <a:pt x="12192" y="10668"/>
                  </a:lnTo>
                  <a:lnTo>
                    <a:pt x="12192" y="472439"/>
                  </a:lnTo>
                  <a:lnTo>
                    <a:pt x="6096" y="472439"/>
                  </a:lnTo>
                  <a:lnTo>
                    <a:pt x="12192" y="477012"/>
                  </a:lnTo>
                  <a:lnTo>
                    <a:pt x="957072" y="477012"/>
                  </a:lnTo>
                  <a:lnTo>
                    <a:pt x="957072" y="483108"/>
                  </a:lnTo>
                  <a:close/>
                </a:path>
                <a:path w="957579" h="483235">
                  <a:moveTo>
                    <a:pt x="12192" y="10668"/>
                  </a:moveTo>
                  <a:lnTo>
                    <a:pt x="6096" y="10668"/>
                  </a:lnTo>
                  <a:lnTo>
                    <a:pt x="12192" y="4572"/>
                  </a:lnTo>
                  <a:lnTo>
                    <a:pt x="12192" y="10668"/>
                  </a:lnTo>
                  <a:close/>
                </a:path>
                <a:path w="957579" h="483235">
                  <a:moveTo>
                    <a:pt x="946404" y="10668"/>
                  </a:moveTo>
                  <a:lnTo>
                    <a:pt x="12192" y="10668"/>
                  </a:lnTo>
                  <a:lnTo>
                    <a:pt x="12192" y="4572"/>
                  </a:lnTo>
                  <a:lnTo>
                    <a:pt x="946404" y="4572"/>
                  </a:lnTo>
                  <a:lnTo>
                    <a:pt x="946404" y="10668"/>
                  </a:lnTo>
                  <a:close/>
                </a:path>
                <a:path w="957579" h="483235">
                  <a:moveTo>
                    <a:pt x="946404" y="477012"/>
                  </a:moveTo>
                  <a:lnTo>
                    <a:pt x="946404" y="4572"/>
                  </a:lnTo>
                  <a:lnTo>
                    <a:pt x="950975" y="10668"/>
                  </a:lnTo>
                  <a:lnTo>
                    <a:pt x="957072" y="10668"/>
                  </a:lnTo>
                  <a:lnTo>
                    <a:pt x="957072" y="472439"/>
                  </a:lnTo>
                  <a:lnTo>
                    <a:pt x="950975" y="472439"/>
                  </a:lnTo>
                  <a:lnTo>
                    <a:pt x="946404" y="477012"/>
                  </a:lnTo>
                  <a:close/>
                </a:path>
                <a:path w="957579" h="483235">
                  <a:moveTo>
                    <a:pt x="957072" y="10668"/>
                  </a:moveTo>
                  <a:lnTo>
                    <a:pt x="950975" y="10668"/>
                  </a:lnTo>
                  <a:lnTo>
                    <a:pt x="946404" y="4572"/>
                  </a:lnTo>
                  <a:lnTo>
                    <a:pt x="957072" y="4572"/>
                  </a:lnTo>
                  <a:lnTo>
                    <a:pt x="957072" y="10668"/>
                  </a:lnTo>
                  <a:close/>
                </a:path>
                <a:path w="957579" h="483235">
                  <a:moveTo>
                    <a:pt x="12192" y="477012"/>
                  </a:moveTo>
                  <a:lnTo>
                    <a:pt x="6096" y="472439"/>
                  </a:lnTo>
                  <a:lnTo>
                    <a:pt x="12192" y="472439"/>
                  </a:lnTo>
                  <a:lnTo>
                    <a:pt x="12192" y="477012"/>
                  </a:lnTo>
                  <a:close/>
                </a:path>
                <a:path w="957579" h="483235">
                  <a:moveTo>
                    <a:pt x="946404" y="477012"/>
                  </a:moveTo>
                  <a:lnTo>
                    <a:pt x="12192" y="477012"/>
                  </a:lnTo>
                  <a:lnTo>
                    <a:pt x="12192" y="472439"/>
                  </a:lnTo>
                  <a:lnTo>
                    <a:pt x="946404" y="472439"/>
                  </a:lnTo>
                  <a:lnTo>
                    <a:pt x="946404" y="477012"/>
                  </a:lnTo>
                  <a:close/>
                </a:path>
                <a:path w="957579" h="483235">
                  <a:moveTo>
                    <a:pt x="957072" y="477012"/>
                  </a:moveTo>
                  <a:lnTo>
                    <a:pt x="946404" y="477012"/>
                  </a:lnTo>
                  <a:lnTo>
                    <a:pt x="950975" y="472439"/>
                  </a:lnTo>
                  <a:lnTo>
                    <a:pt x="957072" y="472439"/>
                  </a:lnTo>
                  <a:lnTo>
                    <a:pt x="957072" y="47701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11" name="object 811"/>
          <p:cNvSpPr txBox="1"/>
          <p:nvPr/>
        </p:nvSpPr>
        <p:spPr>
          <a:xfrm>
            <a:off x="5846982" y="1282661"/>
            <a:ext cx="760730" cy="3644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ts val="894"/>
              </a:lnSpc>
              <a:spcBef>
                <a:spcPts val="90"/>
              </a:spcBef>
            </a:pPr>
            <a:r>
              <a:rPr sz="750" spc="-75" dirty="0">
                <a:latin typeface="Verdana"/>
                <a:cs typeface="Verdana"/>
              </a:rPr>
              <a:t>BFF3801</a:t>
            </a:r>
            <a:endParaRPr sz="750">
              <a:latin typeface="Verdana"/>
              <a:cs typeface="Verdana"/>
            </a:endParaRPr>
          </a:p>
          <a:p>
            <a:pPr marL="12700" marR="5080" indent="-1905" algn="ctr">
              <a:lnSpc>
                <a:spcPts val="890"/>
              </a:lnSpc>
              <a:spcBef>
                <a:spcPts val="35"/>
              </a:spcBef>
            </a:pPr>
            <a:r>
              <a:rPr sz="750" spc="-45" dirty="0">
                <a:latin typeface="Verdana"/>
                <a:cs typeface="Verdana"/>
              </a:rPr>
              <a:t>Thermal-Fluid </a:t>
            </a:r>
            <a:r>
              <a:rPr sz="750" spc="-40" dirty="0">
                <a:latin typeface="Verdana"/>
                <a:cs typeface="Verdana"/>
              </a:rPr>
              <a:t> </a:t>
            </a:r>
            <a:r>
              <a:rPr sz="750" spc="-85" dirty="0">
                <a:latin typeface="Verdana"/>
                <a:cs typeface="Verdana"/>
              </a:rPr>
              <a:t>E</a:t>
            </a:r>
            <a:r>
              <a:rPr sz="750" spc="-20" dirty="0">
                <a:latin typeface="Verdana"/>
                <a:cs typeface="Verdana"/>
              </a:rPr>
              <a:t>n</a:t>
            </a:r>
            <a:r>
              <a:rPr sz="750" spc="25" dirty="0">
                <a:latin typeface="Verdana"/>
                <a:cs typeface="Verdana"/>
              </a:rPr>
              <a:t>g</a:t>
            </a:r>
            <a:r>
              <a:rPr sz="750" spc="-65" dirty="0">
                <a:latin typeface="Verdana"/>
                <a:cs typeface="Verdana"/>
              </a:rPr>
              <a:t>i</a:t>
            </a:r>
            <a:r>
              <a:rPr sz="750" spc="-25" dirty="0">
                <a:latin typeface="Verdana"/>
                <a:cs typeface="Verdana"/>
              </a:rPr>
              <a:t>n</a:t>
            </a:r>
            <a:r>
              <a:rPr sz="750" spc="25" dirty="0">
                <a:latin typeface="Verdana"/>
                <a:cs typeface="Verdana"/>
              </a:rPr>
              <a:t>e</a:t>
            </a:r>
            <a:r>
              <a:rPr sz="750" spc="35" dirty="0">
                <a:latin typeface="Verdana"/>
                <a:cs typeface="Verdana"/>
              </a:rPr>
              <a:t>e</a:t>
            </a:r>
            <a:r>
              <a:rPr sz="750" spc="-95" dirty="0">
                <a:latin typeface="Verdana"/>
                <a:cs typeface="Verdana"/>
              </a:rPr>
              <a:t>r</a:t>
            </a:r>
            <a:r>
              <a:rPr sz="750" spc="-70" dirty="0">
                <a:latin typeface="Verdana"/>
                <a:cs typeface="Verdana"/>
              </a:rPr>
              <a:t>i</a:t>
            </a:r>
            <a:r>
              <a:rPr sz="750" spc="-25" dirty="0">
                <a:latin typeface="Verdana"/>
                <a:cs typeface="Verdana"/>
              </a:rPr>
              <a:t>n</a:t>
            </a:r>
            <a:r>
              <a:rPr sz="750" spc="30" dirty="0">
                <a:latin typeface="Verdana"/>
                <a:cs typeface="Verdana"/>
              </a:rPr>
              <a:t>g</a:t>
            </a:r>
            <a:r>
              <a:rPr sz="750" spc="-80" dirty="0">
                <a:latin typeface="Verdana"/>
                <a:cs typeface="Verdana"/>
              </a:rPr>
              <a:t> </a:t>
            </a:r>
            <a:r>
              <a:rPr sz="750" spc="-70" dirty="0">
                <a:latin typeface="Verdana"/>
                <a:cs typeface="Verdana"/>
              </a:rPr>
              <a:t>L</a:t>
            </a:r>
            <a:r>
              <a:rPr sz="750" spc="50" dirty="0">
                <a:latin typeface="Verdana"/>
                <a:cs typeface="Verdana"/>
              </a:rPr>
              <a:t>a</a:t>
            </a:r>
            <a:r>
              <a:rPr sz="750" spc="40" dirty="0">
                <a:latin typeface="Verdana"/>
                <a:cs typeface="Verdana"/>
              </a:rPr>
              <a:t>b</a:t>
            </a:r>
            <a:endParaRPr sz="750">
              <a:latin typeface="Verdana"/>
              <a:cs typeface="Verdana"/>
            </a:endParaRPr>
          </a:p>
        </p:txBody>
      </p:sp>
      <p:grpSp>
        <p:nvGrpSpPr>
          <p:cNvPr id="812" name="object 812"/>
          <p:cNvGrpSpPr/>
          <p:nvPr/>
        </p:nvGrpSpPr>
        <p:grpSpPr>
          <a:xfrm>
            <a:off x="8017764" y="3512820"/>
            <a:ext cx="1104900" cy="577850"/>
            <a:chOff x="8017764" y="3512820"/>
            <a:chExt cx="1104900" cy="577850"/>
          </a:xfrm>
        </p:grpSpPr>
        <p:sp>
          <p:nvSpPr>
            <p:cNvPr id="813" name="object 813"/>
            <p:cNvSpPr/>
            <p:nvPr/>
          </p:nvSpPr>
          <p:spPr>
            <a:xfrm>
              <a:off x="9022080" y="3605784"/>
              <a:ext cx="100965" cy="216535"/>
            </a:xfrm>
            <a:custGeom>
              <a:avLst/>
              <a:gdLst/>
              <a:ahLst/>
              <a:cxnLst/>
              <a:rect l="l" t="t" r="r" b="b"/>
              <a:pathLst>
                <a:path w="100965" h="216535">
                  <a:moveTo>
                    <a:pt x="100584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16408"/>
                  </a:lnTo>
                  <a:lnTo>
                    <a:pt x="100584" y="216408"/>
                  </a:lnTo>
                  <a:lnTo>
                    <a:pt x="100584" y="3048"/>
                  </a:lnTo>
                  <a:lnTo>
                    <a:pt x="100584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4" name="object 814"/>
            <p:cNvSpPr/>
            <p:nvPr/>
          </p:nvSpPr>
          <p:spPr>
            <a:xfrm>
              <a:off x="8110728" y="3819144"/>
              <a:ext cx="1012190" cy="173990"/>
            </a:xfrm>
            <a:custGeom>
              <a:avLst/>
              <a:gdLst/>
              <a:ahLst/>
              <a:cxnLst/>
              <a:rect l="l" t="t" r="r" b="b"/>
              <a:pathLst>
                <a:path w="1012190" h="173989">
                  <a:moveTo>
                    <a:pt x="1011936" y="0"/>
                  </a:moveTo>
                  <a:lnTo>
                    <a:pt x="911352" y="0"/>
                  </a:lnTo>
                  <a:lnTo>
                    <a:pt x="911352" y="3048"/>
                  </a:lnTo>
                  <a:lnTo>
                    <a:pt x="911352" y="6096"/>
                  </a:lnTo>
                  <a:lnTo>
                    <a:pt x="911352" y="172720"/>
                  </a:lnTo>
                  <a:lnTo>
                    <a:pt x="0" y="172720"/>
                  </a:lnTo>
                  <a:lnTo>
                    <a:pt x="0" y="173990"/>
                  </a:lnTo>
                  <a:lnTo>
                    <a:pt x="1011936" y="173990"/>
                  </a:lnTo>
                  <a:lnTo>
                    <a:pt x="1011936" y="172720"/>
                  </a:lnTo>
                  <a:lnTo>
                    <a:pt x="1011936" y="170688"/>
                  </a:lnTo>
                  <a:lnTo>
                    <a:pt x="1011936" y="3048"/>
                  </a:lnTo>
                  <a:lnTo>
                    <a:pt x="1011936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15" name="object 815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8110728" y="3992880"/>
              <a:ext cx="1011935" cy="97535"/>
            </a:xfrm>
            <a:prstGeom prst="rect">
              <a:avLst/>
            </a:prstGeom>
          </p:spPr>
        </p:pic>
        <p:pic>
          <p:nvPicPr>
            <p:cNvPr id="816" name="object 816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8351519" y="3991356"/>
              <a:ext cx="527304" cy="28955"/>
            </a:xfrm>
            <a:prstGeom prst="rect">
              <a:avLst/>
            </a:prstGeom>
          </p:spPr>
        </p:pic>
        <p:sp>
          <p:nvSpPr>
            <p:cNvPr id="817" name="object 817"/>
            <p:cNvSpPr/>
            <p:nvPr/>
          </p:nvSpPr>
          <p:spPr>
            <a:xfrm>
              <a:off x="8023860" y="3518916"/>
              <a:ext cx="998219" cy="472440"/>
            </a:xfrm>
            <a:custGeom>
              <a:avLst/>
              <a:gdLst/>
              <a:ahLst/>
              <a:cxnLst/>
              <a:rect l="l" t="t" r="r" b="b"/>
              <a:pathLst>
                <a:path w="998220" h="472439">
                  <a:moveTo>
                    <a:pt x="998219" y="472440"/>
                  </a:moveTo>
                  <a:lnTo>
                    <a:pt x="0" y="472440"/>
                  </a:lnTo>
                  <a:lnTo>
                    <a:pt x="0" y="0"/>
                  </a:lnTo>
                  <a:lnTo>
                    <a:pt x="998219" y="0"/>
                  </a:lnTo>
                  <a:lnTo>
                    <a:pt x="998219" y="472440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8" name="object 818"/>
            <p:cNvSpPr/>
            <p:nvPr/>
          </p:nvSpPr>
          <p:spPr>
            <a:xfrm>
              <a:off x="8017764" y="3512820"/>
              <a:ext cx="1010919" cy="485140"/>
            </a:xfrm>
            <a:custGeom>
              <a:avLst/>
              <a:gdLst/>
              <a:ahLst/>
              <a:cxnLst/>
              <a:rect l="l" t="t" r="r" b="b"/>
              <a:pathLst>
                <a:path w="1010920" h="485139">
                  <a:moveTo>
                    <a:pt x="1010412" y="484632"/>
                  </a:moveTo>
                  <a:lnTo>
                    <a:pt x="0" y="484632"/>
                  </a:lnTo>
                  <a:lnTo>
                    <a:pt x="0" y="0"/>
                  </a:lnTo>
                  <a:lnTo>
                    <a:pt x="1010412" y="0"/>
                  </a:lnTo>
                  <a:lnTo>
                    <a:pt x="1010412" y="6096"/>
                  </a:lnTo>
                  <a:lnTo>
                    <a:pt x="12192" y="6096"/>
                  </a:lnTo>
                  <a:lnTo>
                    <a:pt x="6096" y="12192"/>
                  </a:lnTo>
                  <a:lnTo>
                    <a:pt x="12192" y="12192"/>
                  </a:lnTo>
                  <a:lnTo>
                    <a:pt x="12192" y="472439"/>
                  </a:lnTo>
                  <a:lnTo>
                    <a:pt x="6096" y="472439"/>
                  </a:lnTo>
                  <a:lnTo>
                    <a:pt x="12192" y="478536"/>
                  </a:lnTo>
                  <a:lnTo>
                    <a:pt x="1010412" y="478536"/>
                  </a:lnTo>
                  <a:lnTo>
                    <a:pt x="1010412" y="484632"/>
                  </a:lnTo>
                  <a:close/>
                </a:path>
                <a:path w="1010920" h="485139">
                  <a:moveTo>
                    <a:pt x="12192" y="12192"/>
                  </a:moveTo>
                  <a:lnTo>
                    <a:pt x="6096" y="12192"/>
                  </a:lnTo>
                  <a:lnTo>
                    <a:pt x="12192" y="6096"/>
                  </a:lnTo>
                  <a:lnTo>
                    <a:pt x="12192" y="12192"/>
                  </a:lnTo>
                  <a:close/>
                </a:path>
                <a:path w="1010920" h="485139">
                  <a:moveTo>
                    <a:pt x="998220" y="12192"/>
                  </a:moveTo>
                  <a:lnTo>
                    <a:pt x="12192" y="12192"/>
                  </a:lnTo>
                  <a:lnTo>
                    <a:pt x="12192" y="6096"/>
                  </a:lnTo>
                  <a:lnTo>
                    <a:pt x="998220" y="6096"/>
                  </a:lnTo>
                  <a:lnTo>
                    <a:pt x="998220" y="12192"/>
                  </a:lnTo>
                  <a:close/>
                </a:path>
                <a:path w="1010920" h="485139">
                  <a:moveTo>
                    <a:pt x="998220" y="478536"/>
                  </a:moveTo>
                  <a:lnTo>
                    <a:pt x="998220" y="6096"/>
                  </a:lnTo>
                  <a:lnTo>
                    <a:pt x="1004316" y="12192"/>
                  </a:lnTo>
                  <a:lnTo>
                    <a:pt x="1010412" y="12192"/>
                  </a:lnTo>
                  <a:lnTo>
                    <a:pt x="1010412" y="472439"/>
                  </a:lnTo>
                  <a:lnTo>
                    <a:pt x="1004316" y="472439"/>
                  </a:lnTo>
                  <a:lnTo>
                    <a:pt x="998220" y="478536"/>
                  </a:lnTo>
                  <a:close/>
                </a:path>
                <a:path w="1010920" h="485139">
                  <a:moveTo>
                    <a:pt x="1010412" y="12192"/>
                  </a:moveTo>
                  <a:lnTo>
                    <a:pt x="1004316" y="12192"/>
                  </a:lnTo>
                  <a:lnTo>
                    <a:pt x="998220" y="6096"/>
                  </a:lnTo>
                  <a:lnTo>
                    <a:pt x="1010412" y="6096"/>
                  </a:lnTo>
                  <a:lnTo>
                    <a:pt x="1010412" y="12192"/>
                  </a:lnTo>
                  <a:close/>
                </a:path>
                <a:path w="1010920" h="485139">
                  <a:moveTo>
                    <a:pt x="12192" y="478536"/>
                  </a:moveTo>
                  <a:lnTo>
                    <a:pt x="6096" y="472439"/>
                  </a:lnTo>
                  <a:lnTo>
                    <a:pt x="12192" y="472439"/>
                  </a:lnTo>
                  <a:lnTo>
                    <a:pt x="12192" y="478536"/>
                  </a:lnTo>
                  <a:close/>
                </a:path>
                <a:path w="1010920" h="485139">
                  <a:moveTo>
                    <a:pt x="998220" y="478536"/>
                  </a:moveTo>
                  <a:lnTo>
                    <a:pt x="12192" y="478536"/>
                  </a:lnTo>
                  <a:lnTo>
                    <a:pt x="12192" y="472439"/>
                  </a:lnTo>
                  <a:lnTo>
                    <a:pt x="998220" y="472439"/>
                  </a:lnTo>
                  <a:lnTo>
                    <a:pt x="998220" y="478536"/>
                  </a:lnTo>
                  <a:close/>
                </a:path>
                <a:path w="1010920" h="485139">
                  <a:moveTo>
                    <a:pt x="1010412" y="478536"/>
                  </a:moveTo>
                  <a:lnTo>
                    <a:pt x="998220" y="478536"/>
                  </a:lnTo>
                  <a:lnTo>
                    <a:pt x="1004316" y="472439"/>
                  </a:lnTo>
                  <a:lnTo>
                    <a:pt x="1010412" y="472439"/>
                  </a:lnTo>
                  <a:lnTo>
                    <a:pt x="1010412" y="47853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19" name="object 819"/>
          <p:cNvSpPr txBox="1"/>
          <p:nvPr/>
        </p:nvSpPr>
        <p:spPr>
          <a:xfrm>
            <a:off x="8157360" y="3570173"/>
            <a:ext cx="702945" cy="3644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3495" algn="ctr">
              <a:lnSpc>
                <a:spcPts val="894"/>
              </a:lnSpc>
              <a:spcBef>
                <a:spcPts val="90"/>
              </a:spcBef>
            </a:pPr>
            <a:r>
              <a:rPr sz="750" spc="-75" dirty="0">
                <a:latin typeface="Verdana"/>
                <a:cs typeface="Verdana"/>
              </a:rPr>
              <a:t>BFF4103</a:t>
            </a:r>
            <a:endParaRPr sz="750">
              <a:latin typeface="Verdana"/>
              <a:cs typeface="Verdana"/>
            </a:endParaRPr>
          </a:p>
          <a:p>
            <a:pPr marL="12700" marR="5080" algn="ctr">
              <a:lnSpc>
                <a:spcPts val="890"/>
              </a:lnSpc>
              <a:spcBef>
                <a:spcPts val="35"/>
              </a:spcBef>
            </a:pPr>
            <a:r>
              <a:rPr sz="750" spc="75" dirty="0">
                <a:latin typeface="Verdana"/>
                <a:cs typeface="Verdana"/>
              </a:rPr>
              <a:t>C</a:t>
            </a:r>
            <a:r>
              <a:rPr sz="750" spc="30" dirty="0">
                <a:latin typeface="Verdana"/>
                <a:cs typeface="Verdana"/>
              </a:rPr>
              <a:t>o</a:t>
            </a:r>
            <a:r>
              <a:rPr sz="750" spc="-25" dirty="0">
                <a:latin typeface="Verdana"/>
                <a:cs typeface="Verdana"/>
              </a:rPr>
              <a:t>n</a:t>
            </a:r>
            <a:r>
              <a:rPr sz="750" spc="-45" dirty="0">
                <a:latin typeface="Verdana"/>
                <a:cs typeface="Verdana"/>
              </a:rPr>
              <a:t>t</a:t>
            </a:r>
            <a:r>
              <a:rPr sz="750" spc="-95" dirty="0">
                <a:latin typeface="Verdana"/>
                <a:cs typeface="Verdana"/>
              </a:rPr>
              <a:t>r</a:t>
            </a:r>
            <a:r>
              <a:rPr sz="750" spc="30" dirty="0">
                <a:latin typeface="Verdana"/>
                <a:cs typeface="Verdana"/>
              </a:rPr>
              <a:t>o</a:t>
            </a:r>
            <a:r>
              <a:rPr sz="750" spc="-60" dirty="0">
                <a:latin typeface="Verdana"/>
                <a:cs typeface="Verdana"/>
              </a:rPr>
              <a:t>l</a:t>
            </a:r>
            <a:r>
              <a:rPr sz="750" spc="-105" dirty="0">
                <a:latin typeface="Verdana"/>
                <a:cs typeface="Verdana"/>
              </a:rPr>
              <a:t> </a:t>
            </a:r>
            <a:r>
              <a:rPr sz="750" spc="-145" dirty="0">
                <a:latin typeface="Verdana"/>
                <a:cs typeface="Verdana"/>
              </a:rPr>
              <a:t>S</a:t>
            </a:r>
            <a:r>
              <a:rPr sz="750" spc="-45" dirty="0">
                <a:latin typeface="Verdana"/>
                <a:cs typeface="Verdana"/>
              </a:rPr>
              <a:t>y</a:t>
            </a:r>
            <a:r>
              <a:rPr sz="750" spc="-105" dirty="0">
                <a:latin typeface="Verdana"/>
                <a:cs typeface="Verdana"/>
              </a:rPr>
              <a:t>s</a:t>
            </a:r>
            <a:r>
              <a:rPr sz="750" spc="-45" dirty="0">
                <a:latin typeface="Verdana"/>
                <a:cs typeface="Verdana"/>
              </a:rPr>
              <a:t>t</a:t>
            </a:r>
            <a:r>
              <a:rPr sz="750" spc="35" dirty="0">
                <a:latin typeface="Verdana"/>
                <a:cs typeface="Verdana"/>
              </a:rPr>
              <a:t>e</a:t>
            </a:r>
            <a:r>
              <a:rPr sz="750" spc="-20" dirty="0">
                <a:latin typeface="Verdana"/>
                <a:cs typeface="Verdana"/>
              </a:rPr>
              <a:t>m  </a:t>
            </a:r>
            <a:r>
              <a:rPr sz="750" spc="-25" dirty="0">
                <a:latin typeface="Verdana"/>
                <a:cs typeface="Verdana"/>
              </a:rPr>
              <a:t>Engineering</a:t>
            </a:r>
            <a:endParaRPr sz="750">
              <a:latin typeface="Verdana"/>
              <a:cs typeface="Verdana"/>
            </a:endParaRPr>
          </a:p>
        </p:txBody>
      </p:sp>
      <p:grpSp>
        <p:nvGrpSpPr>
          <p:cNvPr id="820" name="object 820"/>
          <p:cNvGrpSpPr/>
          <p:nvPr/>
        </p:nvGrpSpPr>
        <p:grpSpPr>
          <a:xfrm>
            <a:off x="3410711" y="1420367"/>
            <a:ext cx="1051560" cy="619125"/>
            <a:chOff x="3410711" y="1420367"/>
            <a:chExt cx="1051560" cy="619125"/>
          </a:xfrm>
        </p:grpSpPr>
        <p:pic>
          <p:nvPicPr>
            <p:cNvPr id="821" name="object 82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05200" y="1514855"/>
              <a:ext cx="957072" cy="524255"/>
            </a:xfrm>
            <a:prstGeom prst="rect">
              <a:avLst/>
            </a:prstGeom>
          </p:spPr>
        </p:pic>
        <p:sp>
          <p:nvSpPr>
            <p:cNvPr id="822" name="object 822"/>
            <p:cNvSpPr/>
            <p:nvPr/>
          </p:nvSpPr>
          <p:spPr>
            <a:xfrm>
              <a:off x="3416808" y="1426463"/>
              <a:ext cx="944880" cy="512445"/>
            </a:xfrm>
            <a:custGeom>
              <a:avLst/>
              <a:gdLst/>
              <a:ahLst/>
              <a:cxnLst/>
              <a:rect l="l" t="t" r="r" b="b"/>
              <a:pathLst>
                <a:path w="944879" h="512444">
                  <a:moveTo>
                    <a:pt x="944880" y="512064"/>
                  </a:moveTo>
                  <a:lnTo>
                    <a:pt x="0" y="512064"/>
                  </a:lnTo>
                  <a:lnTo>
                    <a:pt x="0" y="0"/>
                  </a:lnTo>
                  <a:lnTo>
                    <a:pt x="944880" y="0"/>
                  </a:lnTo>
                  <a:lnTo>
                    <a:pt x="944880" y="512064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3" name="object 823"/>
            <p:cNvSpPr/>
            <p:nvPr/>
          </p:nvSpPr>
          <p:spPr>
            <a:xfrm>
              <a:off x="3410711" y="1420367"/>
              <a:ext cx="957580" cy="524510"/>
            </a:xfrm>
            <a:custGeom>
              <a:avLst/>
              <a:gdLst/>
              <a:ahLst/>
              <a:cxnLst/>
              <a:rect l="l" t="t" r="r" b="b"/>
              <a:pathLst>
                <a:path w="957579" h="524510">
                  <a:moveTo>
                    <a:pt x="957072" y="524256"/>
                  </a:moveTo>
                  <a:lnTo>
                    <a:pt x="0" y="524256"/>
                  </a:lnTo>
                  <a:lnTo>
                    <a:pt x="0" y="0"/>
                  </a:lnTo>
                  <a:lnTo>
                    <a:pt x="957072" y="0"/>
                  </a:lnTo>
                  <a:lnTo>
                    <a:pt x="957072" y="6096"/>
                  </a:lnTo>
                  <a:lnTo>
                    <a:pt x="12192" y="6096"/>
                  </a:lnTo>
                  <a:lnTo>
                    <a:pt x="6096" y="12192"/>
                  </a:lnTo>
                  <a:lnTo>
                    <a:pt x="12192" y="12192"/>
                  </a:lnTo>
                  <a:lnTo>
                    <a:pt x="12192" y="512063"/>
                  </a:lnTo>
                  <a:lnTo>
                    <a:pt x="6096" y="512063"/>
                  </a:lnTo>
                  <a:lnTo>
                    <a:pt x="12192" y="518160"/>
                  </a:lnTo>
                  <a:lnTo>
                    <a:pt x="957072" y="518160"/>
                  </a:lnTo>
                  <a:lnTo>
                    <a:pt x="957072" y="524256"/>
                  </a:lnTo>
                  <a:close/>
                </a:path>
                <a:path w="957579" h="524510">
                  <a:moveTo>
                    <a:pt x="12192" y="12192"/>
                  </a:moveTo>
                  <a:lnTo>
                    <a:pt x="6096" y="12192"/>
                  </a:lnTo>
                  <a:lnTo>
                    <a:pt x="12192" y="6096"/>
                  </a:lnTo>
                  <a:lnTo>
                    <a:pt x="12192" y="12192"/>
                  </a:lnTo>
                  <a:close/>
                </a:path>
                <a:path w="957579" h="524510">
                  <a:moveTo>
                    <a:pt x="944879" y="12192"/>
                  </a:moveTo>
                  <a:lnTo>
                    <a:pt x="12192" y="12192"/>
                  </a:lnTo>
                  <a:lnTo>
                    <a:pt x="12192" y="6096"/>
                  </a:lnTo>
                  <a:lnTo>
                    <a:pt x="944879" y="6096"/>
                  </a:lnTo>
                  <a:lnTo>
                    <a:pt x="944879" y="12192"/>
                  </a:lnTo>
                  <a:close/>
                </a:path>
                <a:path w="957579" h="524510">
                  <a:moveTo>
                    <a:pt x="944879" y="518160"/>
                  </a:moveTo>
                  <a:lnTo>
                    <a:pt x="944879" y="6096"/>
                  </a:lnTo>
                  <a:lnTo>
                    <a:pt x="950975" y="12192"/>
                  </a:lnTo>
                  <a:lnTo>
                    <a:pt x="957072" y="12192"/>
                  </a:lnTo>
                  <a:lnTo>
                    <a:pt x="957072" y="512063"/>
                  </a:lnTo>
                  <a:lnTo>
                    <a:pt x="950975" y="512063"/>
                  </a:lnTo>
                  <a:lnTo>
                    <a:pt x="944879" y="518160"/>
                  </a:lnTo>
                  <a:close/>
                </a:path>
                <a:path w="957579" h="524510">
                  <a:moveTo>
                    <a:pt x="957072" y="12192"/>
                  </a:moveTo>
                  <a:lnTo>
                    <a:pt x="950975" y="12192"/>
                  </a:lnTo>
                  <a:lnTo>
                    <a:pt x="944879" y="6096"/>
                  </a:lnTo>
                  <a:lnTo>
                    <a:pt x="957072" y="6096"/>
                  </a:lnTo>
                  <a:lnTo>
                    <a:pt x="957072" y="12192"/>
                  </a:lnTo>
                  <a:close/>
                </a:path>
                <a:path w="957579" h="524510">
                  <a:moveTo>
                    <a:pt x="12192" y="518160"/>
                  </a:moveTo>
                  <a:lnTo>
                    <a:pt x="6096" y="512063"/>
                  </a:lnTo>
                  <a:lnTo>
                    <a:pt x="12192" y="512063"/>
                  </a:lnTo>
                  <a:lnTo>
                    <a:pt x="12192" y="518160"/>
                  </a:lnTo>
                  <a:close/>
                </a:path>
                <a:path w="957579" h="524510">
                  <a:moveTo>
                    <a:pt x="944879" y="518160"/>
                  </a:moveTo>
                  <a:lnTo>
                    <a:pt x="12192" y="518160"/>
                  </a:lnTo>
                  <a:lnTo>
                    <a:pt x="12192" y="512063"/>
                  </a:lnTo>
                  <a:lnTo>
                    <a:pt x="944879" y="512063"/>
                  </a:lnTo>
                  <a:lnTo>
                    <a:pt x="944879" y="518160"/>
                  </a:lnTo>
                  <a:close/>
                </a:path>
                <a:path w="957579" h="524510">
                  <a:moveTo>
                    <a:pt x="957072" y="518160"/>
                  </a:moveTo>
                  <a:lnTo>
                    <a:pt x="944879" y="518160"/>
                  </a:lnTo>
                  <a:lnTo>
                    <a:pt x="950975" y="512063"/>
                  </a:lnTo>
                  <a:lnTo>
                    <a:pt x="957072" y="512063"/>
                  </a:lnTo>
                  <a:lnTo>
                    <a:pt x="957072" y="5181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24" name="object 824"/>
          <p:cNvSpPr txBox="1"/>
          <p:nvPr/>
        </p:nvSpPr>
        <p:spPr>
          <a:xfrm>
            <a:off x="3533605" y="1497563"/>
            <a:ext cx="708660" cy="3644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ts val="894"/>
              </a:lnSpc>
              <a:spcBef>
                <a:spcPts val="90"/>
              </a:spcBef>
            </a:pPr>
            <a:r>
              <a:rPr sz="750" spc="-75" dirty="0">
                <a:latin typeface="Verdana"/>
                <a:cs typeface="Verdana"/>
              </a:rPr>
              <a:t>BFF2233</a:t>
            </a:r>
            <a:endParaRPr sz="750">
              <a:latin typeface="Verdana"/>
              <a:cs typeface="Verdana"/>
            </a:endParaRPr>
          </a:p>
          <a:p>
            <a:pPr marL="12700" marR="5080" algn="ctr">
              <a:lnSpc>
                <a:spcPts val="890"/>
              </a:lnSpc>
              <a:spcBef>
                <a:spcPts val="35"/>
              </a:spcBef>
            </a:pPr>
            <a:r>
              <a:rPr sz="750" spc="-155" dirty="0">
                <a:latin typeface="Verdana"/>
                <a:cs typeface="Verdana"/>
              </a:rPr>
              <a:t>T</a:t>
            </a:r>
            <a:r>
              <a:rPr sz="750" spc="-25" dirty="0">
                <a:latin typeface="Verdana"/>
                <a:cs typeface="Verdana"/>
              </a:rPr>
              <a:t>h</a:t>
            </a:r>
            <a:r>
              <a:rPr sz="750" spc="35" dirty="0">
                <a:latin typeface="Verdana"/>
                <a:cs typeface="Verdana"/>
              </a:rPr>
              <a:t>e</a:t>
            </a:r>
            <a:r>
              <a:rPr sz="750" spc="-105" dirty="0">
                <a:latin typeface="Verdana"/>
                <a:cs typeface="Verdana"/>
              </a:rPr>
              <a:t>r</a:t>
            </a:r>
            <a:r>
              <a:rPr sz="750" spc="-35" dirty="0">
                <a:latin typeface="Verdana"/>
                <a:cs typeface="Verdana"/>
              </a:rPr>
              <a:t>m</a:t>
            </a:r>
            <a:r>
              <a:rPr sz="750" spc="30" dirty="0">
                <a:latin typeface="Verdana"/>
                <a:cs typeface="Verdana"/>
              </a:rPr>
              <a:t>o</a:t>
            </a:r>
            <a:r>
              <a:rPr sz="750" spc="35" dirty="0">
                <a:latin typeface="Verdana"/>
                <a:cs typeface="Verdana"/>
              </a:rPr>
              <a:t>d</a:t>
            </a:r>
            <a:r>
              <a:rPr sz="750" spc="-35" dirty="0">
                <a:latin typeface="Verdana"/>
                <a:cs typeface="Verdana"/>
              </a:rPr>
              <a:t>y</a:t>
            </a:r>
            <a:r>
              <a:rPr sz="750" spc="-25" dirty="0">
                <a:latin typeface="Verdana"/>
                <a:cs typeface="Verdana"/>
              </a:rPr>
              <a:t>n</a:t>
            </a:r>
            <a:r>
              <a:rPr sz="750" spc="50" dirty="0">
                <a:latin typeface="Verdana"/>
                <a:cs typeface="Verdana"/>
              </a:rPr>
              <a:t>a</a:t>
            </a:r>
            <a:r>
              <a:rPr sz="750" spc="-45" dirty="0">
                <a:latin typeface="Verdana"/>
                <a:cs typeface="Verdana"/>
              </a:rPr>
              <a:t>m</a:t>
            </a:r>
            <a:r>
              <a:rPr sz="750" spc="-70" dirty="0">
                <a:latin typeface="Verdana"/>
                <a:cs typeface="Verdana"/>
              </a:rPr>
              <a:t>i  </a:t>
            </a:r>
            <a:r>
              <a:rPr sz="750" spc="-10" dirty="0">
                <a:latin typeface="Verdana"/>
                <a:cs typeface="Verdana"/>
              </a:rPr>
              <a:t>cs</a:t>
            </a:r>
            <a:endParaRPr sz="750">
              <a:latin typeface="Verdana"/>
              <a:cs typeface="Verdana"/>
            </a:endParaRPr>
          </a:p>
        </p:txBody>
      </p:sp>
      <p:grpSp>
        <p:nvGrpSpPr>
          <p:cNvPr id="825" name="object 825"/>
          <p:cNvGrpSpPr/>
          <p:nvPr/>
        </p:nvGrpSpPr>
        <p:grpSpPr>
          <a:xfrm>
            <a:off x="2340863" y="1420367"/>
            <a:ext cx="1051560" cy="619125"/>
            <a:chOff x="2340863" y="1420367"/>
            <a:chExt cx="1051560" cy="619125"/>
          </a:xfrm>
        </p:grpSpPr>
        <p:pic>
          <p:nvPicPr>
            <p:cNvPr id="826" name="object 82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435351" y="1514855"/>
              <a:ext cx="957072" cy="524255"/>
            </a:xfrm>
            <a:prstGeom prst="rect">
              <a:avLst/>
            </a:prstGeom>
          </p:spPr>
        </p:pic>
        <p:sp>
          <p:nvSpPr>
            <p:cNvPr id="827" name="object 827"/>
            <p:cNvSpPr/>
            <p:nvPr/>
          </p:nvSpPr>
          <p:spPr>
            <a:xfrm>
              <a:off x="2346959" y="1426463"/>
              <a:ext cx="944880" cy="512445"/>
            </a:xfrm>
            <a:custGeom>
              <a:avLst/>
              <a:gdLst/>
              <a:ahLst/>
              <a:cxnLst/>
              <a:rect l="l" t="t" r="r" b="b"/>
              <a:pathLst>
                <a:path w="944879" h="512444">
                  <a:moveTo>
                    <a:pt x="944880" y="512064"/>
                  </a:moveTo>
                  <a:lnTo>
                    <a:pt x="0" y="512064"/>
                  </a:lnTo>
                  <a:lnTo>
                    <a:pt x="0" y="0"/>
                  </a:lnTo>
                  <a:lnTo>
                    <a:pt x="944880" y="0"/>
                  </a:lnTo>
                  <a:lnTo>
                    <a:pt x="944880" y="512064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8" name="object 828"/>
            <p:cNvSpPr/>
            <p:nvPr/>
          </p:nvSpPr>
          <p:spPr>
            <a:xfrm>
              <a:off x="2340863" y="1420367"/>
              <a:ext cx="957580" cy="524510"/>
            </a:xfrm>
            <a:custGeom>
              <a:avLst/>
              <a:gdLst/>
              <a:ahLst/>
              <a:cxnLst/>
              <a:rect l="l" t="t" r="r" b="b"/>
              <a:pathLst>
                <a:path w="957579" h="524510">
                  <a:moveTo>
                    <a:pt x="957072" y="524256"/>
                  </a:moveTo>
                  <a:lnTo>
                    <a:pt x="0" y="524256"/>
                  </a:lnTo>
                  <a:lnTo>
                    <a:pt x="0" y="0"/>
                  </a:lnTo>
                  <a:lnTo>
                    <a:pt x="957072" y="0"/>
                  </a:lnTo>
                  <a:lnTo>
                    <a:pt x="957072" y="6096"/>
                  </a:lnTo>
                  <a:lnTo>
                    <a:pt x="10668" y="6096"/>
                  </a:lnTo>
                  <a:lnTo>
                    <a:pt x="6096" y="12192"/>
                  </a:lnTo>
                  <a:lnTo>
                    <a:pt x="10668" y="12192"/>
                  </a:lnTo>
                  <a:lnTo>
                    <a:pt x="10668" y="512063"/>
                  </a:lnTo>
                  <a:lnTo>
                    <a:pt x="6096" y="512063"/>
                  </a:lnTo>
                  <a:lnTo>
                    <a:pt x="10668" y="518160"/>
                  </a:lnTo>
                  <a:lnTo>
                    <a:pt x="957072" y="518160"/>
                  </a:lnTo>
                  <a:lnTo>
                    <a:pt x="957072" y="524256"/>
                  </a:lnTo>
                  <a:close/>
                </a:path>
                <a:path w="957579" h="524510">
                  <a:moveTo>
                    <a:pt x="10668" y="12192"/>
                  </a:moveTo>
                  <a:lnTo>
                    <a:pt x="6096" y="12192"/>
                  </a:lnTo>
                  <a:lnTo>
                    <a:pt x="10668" y="6096"/>
                  </a:lnTo>
                  <a:lnTo>
                    <a:pt x="10668" y="12192"/>
                  </a:lnTo>
                  <a:close/>
                </a:path>
                <a:path w="957579" h="524510">
                  <a:moveTo>
                    <a:pt x="944879" y="12192"/>
                  </a:moveTo>
                  <a:lnTo>
                    <a:pt x="10668" y="12192"/>
                  </a:lnTo>
                  <a:lnTo>
                    <a:pt x="10668" y="6096"/>
                  </a:lnTo>
                  <a:lnTo>
                    <a:pt x="944879" y="6096"/>
                  </a:lnTo>
                  <a:lnTo>
                    <a:pt x="944879" y="12192"/>
                  </a:lnTo>
                  <a:close/>
                </a:path>
                <a:path w="957579" h="524510">
                  <a:moveTo>
                    <a:pt x="944879" y="518160"/>
                  </a:moveTo>
                  <a:lnTo>
                    <a:pt x="944879" y="6096"/>
                  </a:lnTo>
                  <a:lnTo>
                    <a:pt x="950975" y="12192"/>
                  </a:lnTo>
                  <a:lnTo>
                    <a:pt x="957072" y="12192"/>
                  </a:lnTo>
                  <a:lnTo>
                    <a:pt x="957072" y="512063"/>
                  </a:lnTo>
                  <a:lnTo>
                    <a:pt x="950975" y="512063"/>
                  </a:lnTo>
                  <a:lnTo>
                    <a:pt x="944879" y="518160"/>
                  </a:lnTo>
                  <a:close/>
                </a:path>
                <a:path w="957579" h="524510">
                  <a:moveTo>
                    <a:pt x="957072" y="12192"/>
                  </a:moveTo>
                  <a:lnTo>
                    <a:pt x="950975" y="12192"/>
                  </a:lnTo>
                  <a:lnTo>
                    <a:pt x="944879" y="6096"/>
                  </a:lnTo>
                  <a:lnTo>
                    <a:pt x="957072" y="6096"/>
                  </a:lnTo>
                  <a:lnTo>
                    <a:pt x="957072" y="12192"/>
                  </a:lnTo>
                  <a:close/>
                </a:path>
                <a:path w="957579" h="524510">
                  <a:moveTo>
                    <a:pt x="10668" y="518160"/>
                  </a:moveTo>
                  <a:lnTo>
                    <a:pt x="6096" y="512063"/>
                  </a:lnTo>
                  <a:lnTo>
                    <a:pt x="10668" y="512063"/>
                  </a:lnTo>
                  <a:lnTo>
                    <a:pt x="10668" y="518160"/>
                  </a:lnTo>
                  <a:close/>
                </a:path>
                <a:path w="957579" h="524510">
                  <a:moveTo>
                    <a:pt x="944879" y="518160"/>
                  </a:moveTo>
                  <a:lnTo>
                    <a:pt x="10668" y="518160"/>
                  </a:lnTo>
                  <a:lnTo>
                    <a:pt x="10668" y="512063"/>
                  </a:lnTo>
                  <a:lnTo>
                    <a:pt x="944879" y="512063"/>
                  </a:lnTo>
                  <a:lnTo>
                    <a:pt x="944879" y="518160"/>
                  </a:lnTo>
                  <a:close/>
                </a:path>
                <a:path w="957579" h="524510">
                  <a:moveTo>
                    <a:pt x="957072" y="518160"/>
                  </a:moveTo>
                  <a:lnTo>
                    <a:pt x="944879" y="518160"/>
                  </a:lnTo>
                  <a:lnTo>
                    <a:pt x="950975" y="512063"/>
                  </a:lnTo>
                  <a:lnTo>
                    <a:pt x="957072" y="512063"/>
                  </a:lnTo>
                  <a:lnTo>
                    <a:pt x="957072" y="5181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29" name="object 829"/>
          <p:cNvSpPr txBox="1"/>
          <p:nvPr/>
        </p:nvSpPr>
        <p:spPr>
          <a:xfrm>
            <a:off x="2552141" y="1497563"/>
            <a:ext cx="530225" cy="3644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" algn="ctr">
              <a:lnSpc>
                <a:spcPts val="894"/>
              </a:lnSpc>
              <a:spcBef>
                <a:spcPts val="90"/>
              </a:spcBef>
            </a:pPr>
            <a:r>
              <a:rPr sz="750" spc="-75" dirty="0">
                <a:latin typeface="Verdana"/>
                <a:cs typeface="Verdana"/>
              </a:rPr>
              <a:t>BFF2223</a:t>
            </a:r>
            <a:endParaRPr sz="750">
              <a:latin typeface="Verdana"/>
              <a:cs typeface="Verdana"/>
            </a:endParaRPr>
          </a:p>
          <a:p>
            <a:pPr marL="12700" marR="5080" indent="2540" algn="ctr">
              <a:lnSpc>
                <a:spcPts val="890"/>
              </a:lnSpc>
              <a:spcBef>
                <a:spcPts val="35"/>
              </a:spcBef>
            </a:pPr>
            <a:r>
              <a:rPr sz="750" spc="-35" dirty="0">
                <a:latin typeface="Verdana"/>
                <a:cs typeface="Verdana"/>
              </a:rPr>
              <a:t>Fluid </a:t>
            </a:r>
            <a:r>
              <a:rPr sz="750" spc="-30" dirty="0">
                <a:latin typeface="Verdana"/>
                <a:cs typeface="Verdana"/>
              </a:rPr>
              <a:t> </a:t>
            </a:r>
            <a:r>
              <a:rPr sz="750" spc="50" dirty="0">
                <a:latin typeface="Verdana"/>
                <a:cs typeface="Verdana"/>
              </a:rPr>
              <a:t>M</a:t>
            </a:r>
            <a:r>
              <a:rPr sz="750" spc="25" dirty="0">
                <a:latin typeface="Verdana"/>
                <a:cs typeface="Verdana"/>
              </a:rPr>
              <a:t>e</a:t>
            </a:r>
            <a:r>
              <a:rPr sz="750" spc="90" dirty="0">
                <a:latin typeface="Verdana"/>
                <a:cs typeface="Verdana"/>
              </a:rPr>
              <a:t>c</a:t>
            </a:r>
            <a:r>
              <a:rPr sz="750" spc="-25" dirty="0">
                <a:latin typeface="Verdana"/>
                <a:cs typeface="Verdana"/>
              </a:rPr>
              <a:t>h</a:t>
            </a:r>
            <a:r>
              <a:rPr sz="750" spc="50" dirty="0">
                <a:latin typeface="Verdana"/>
                <a:cs typeface="Verdana"/>
              </a:rPr>
              <a:t>a</a:t>
            </a:r>
            <a:r>
              <a:rPr sz="750" spc="-25" dirty="0">
                <a:latin typeface="Verdana"/>
                <a:cs typeface="Verdana"/>
              </a:rPr>
              <a:t>n</a:t>
            </a:r>
            <a:r>
              <a:rPr sz="750" spc="-65" dirty="0">
                <a:latin typeface="Verdana"/>
                <a:cs typeface="Verdana"/>
              </a:rPr>
              <a:t>i</a:t>
            </a:r>
            <a:r>
              <a:rPr sz="750" spc="80" dirty="0">
                <a:latin typeface="Verdana"/>
                <a:cs typeface="Verdana"/>
              </a:rPr>
              <a:t>c</a:t>
            </a:r>
            <a:r>
              <a:rPr sz="750" spc="-105" dirty="0">
                <a:latin typeface="Verdana"/>
                <a:cs typeface="Verdana"/>
              </a:rPr>
              <a:t>s</a:t>
            </a:r>
            <a:endParaRPr sz="750">
              <a:latin typeface="Verdana"/>
              <a:cs typeface="Verdana"/>
            </a:endParaRPr>
          </a:p>
        </p:txBody>
      </p:sp>
      <p:grpSp>
        <p:nvGrpSpPr>
          <p:cNvPr id="830" name="object 830"/>
          <p:cNvGrpSpPr/>
          <p:nvPr/>
        </p:nvGrpSpPr>
        <p:grpSpPr>
          <a:xfrm>
            <a:off x="4573523" y="1417319"/>
            <a:ext cx="1057910" cy="625475"/>
            <a:chOff x="4573523" y="1417319"/>
            <a:chExt cx="1057910" cy="625475"/>
          </a:xfrm>
        </p:grpSpPr>
        <p:pic>
          <p:nvPicPr>
            <p:cNvPr id="831" name="object 831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4666488" y="1511807"/>
              <a:ext cx="963167" cy="527304"/>
            </a:xfrm>
            <a:prstGeom prst="rect">
              <a:avLst/>
            </a:prstGeom>
          </p:spPr>
        </p:pic>
        <p:sp>
          <p:nvSpPr>
            <p:cNvPr id="832" name="object 832"/>
            <p:cNvSpPr/>
            <p:nvPr/>
          </p:nvSpPr>
          <p:spPr>
            <a:xfrm>
              <a:off x="4666488" y="2040636"/>
              <a:ext cx="963294" cy="0"/>
            </a:xfrm>
            <a:custGeom>
              <a:avLst/>
              <a:gdLst/>
              <a:ahLst/>
              <a:cxnLst/>
              <a:rect l="l" t="t" r="r" b="b"/>
              <a:pathLst>
                <a:path w="963295">
                  <a:moveTo>
                    <a:pt x="0" y="0"/>
                  </a:moveTo>
                  <a:lnTo>
                    <a:pt x="963168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33" name="object 833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4989576" y="1685544"/>
              <a:ext cx="323087" cy="70103"/>
            </a:xfrm>
            <a:prstGeom prst="rect">
              <a:avLst/>
            </a:prstGeom>
          </p:spPr>
        </p:pic>
        <p:pic>
          <p:nvPicPr>
            <p:cNvPr id="834" name="object 834"/>
            <p:cNvPicPr/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4861559" y="1798319"/>
              <a:ext cx="585215" cy="70103"/>
            </a:xfrm>
            <a:prstGeom prst="rect">
              <a:avLst/>
            </a:prstGeom>
          </p:spPr>
        </p:pic>
        <p:sp>
          <p:nvSpPr>
            <p:cNvPr id="835" name="object 835"/>
            <p:cNvSpPr/>
            <p:nvPr/>
          </p:nvSpPr>
          <p:spPr>
            <a:xfrm>
              <a:off x="4581143" y="1426463"/>
              <a:ext cx="944880" cy="510540"/>
            </a:xfrm>
            <a:custGeom>
              <a:avLst/>
              <a:gdLst/>
              <a:ahLst/>
              <a:cxnLst/>
              <a:rect l="l" t="t" r="r" b="b"/>
              <a:pathLst>
                <a:path w="944879" h="510539">
                  <a:moveTo>
                    <a:pt x="944879" y="510540"/>
                  </a:moveTo>
                  <a:lnTo>
                    <a:pt x="0" y="510540"/>
                  </a:lnTo>
                  <a:lnTo>
                    <a:pt x="0" y="0"/>
                  </a:lnTo>
                  <a:lnTo>
                    <a:pt x="944879" y="0"/>
                  </a:lnTo>
                  <a:lnTo>
                    <a:pt x="944879" y="510540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6" name="object 836"/>
            <p:cNvSpPr/>
            <p:nvPr/>
          </p:nvSpPr>
          <p:spPr>
            <a:xfrm>
              <a:off x="4573523" y="1417319"/>
              <a:ext cx="960119" cy="528955"/>
            </a:xfrm>
            <a:custGeom>
              <a:avLst/>
              <a:gdLst/>
              <a:ahLst/>
              <a:cxnLst/>
              <a:rect l="l" t="t" r="r" b="b"/>
              <a:pathLst>
                <a:path w="960120" h="528955">
                  <a:moveTo>
                    <a:pt x="960120" y="528828"/>
                  </a:moveTo>
                  <a:lnTo>
                    <a:pt x="0" y="528828"/>
                  </a:lnTo>
                  <a:lnTo>
                    <a:pt x="0" y="0"/>
                  </a:lnTo>
                  <a:lnTo>
                    <a:pt x="960120" y="0"/>
                  </a:lnTo>
                  <a:lnTo>
                    <a:pt x="960120" y="9144"/>
                  </a:lnTo>
                  <a:lnTo>
                    <a:pt x="15240" y="9144"/>
                  </a:lnTo>
                  <a:lnTo>
                    <a:pt x="7620" y="16764"/>
                  </a:lnTo>
                  <a:lnTo>
                    <a:pt x="15240" y="16764"/>
                  </a:lnTo>
                  <a:lnTo>
                    <a:pt x="15240" y="512063"/>
                  </a:lnTo>
                  <a:lnTo>
                    <a:pt x="7620" y="512063"/>
                  </a:lnTo>
                  <a:lnTo>
                    <a:pt x="15240" y="519684"/>
                  </a:lnTo>
                  <a:lnTo>
                    <a:pt x="960120" y="519684"/>
                  </a:lnTo>
                  <a:lnTo>
                    <a:pt x="960120" y="528828"/>
                  </a:lnTo>
                  <a:close/>
                </a:path>
                <a:path w="960120" h="528955">
                  <a:moveTo>
                    <a:pt x="15240" y="16764"/>
                  </a:moveTo>
                  <a:lnTo>
                    <a:pt x="7620" y="16764"/>
                  </a:lnTo>
                  <a:lnTo>
                    <a:pt x="15240" y="9144"/>
                  </a:lnTo>
                  <a:lnTo>
                    <a:pt x="15240" y="16764"/>
                  </a:lnTo>
                  <a:close/>
                </a:path>
                <a:path w="960120" h="528955">
                  <a:moveTo>
                    <a:pt x="944879" y="16764"/>
                  </a:moveTo>
                  <a:lnTo>
                    <a:pt x="15240" y="16764"/>
                  </a:lnTo>
                  <a:lnTo>
                    <a:pt x="15240" y="9144"/>
                  </a:lnTo>
                  <a:lnTo>
                    <a:pt x="944879" y="9144"/>
                  </a:lnTo>
                  <a:lnTo>
                    <a:pt x="944879" y="16764"/>
                  </a:lnTo>
                  <a:close/>
                </a:path>
                <a:path w="960120" h="528955">
                  <a:moveTo>
                    <a:pt x="944879" y="519684"/>
                  </a:moveTo>
                  <a:lnTo>
                    <a:pt x="944879" y="9144"/>
                  </a:lnTo>
                  <a:lnTo>
                    <a:pt x="952500" y="16764"/>
                  </a:lnTo>
                  <a:lnTo>
                    <a:pt x="960120" y="16764"/>
                  </a:lnTo>
                  <a:lnTo>
                    <a:pt x="960120" y="512063"/>
                  </a:lnTo>
                  <a:lnTo>
                    <a:pt x="952500" y="512063"/>
                  </a:lnTo>
                  <a:lnTo>
                    <a:pt x="944879" y="519684"/>
                  </a:lnTo>
                  <a:close/>
                </a:path>
                <a:path w="960120" h="528955">
                  <a:moveTo>
                    <a:pt x="960120" y="16764"/>
                  </a:moveTo>
                  <a:lnTo>
                    <a:pt x="952500" y="16764"/>
                  </a:lnTo>
                  <a:lnTo>
                    <a:pt x="944879" y="9144"/>
                  </a:lnTo>
                  <a:lnTo>
                    <a:pt x="960120" y="9144"/>
                  </a:lnTo>
                  <a:lnTo>
                    <a:pt x="960120" y="16764"/>
                  </a:lnTo>
                  <a:close/>
                </a:path>
                <a:path w="960120" h="528955">
                  <a:moveTo>
                    <a:pt x="15240" y="519684"/>
                  </a:moveTo>
                  <a:lnTo>
                    <a:pt x="7620" y="512063"/>
                  </a:lnTo>
                  <a:lnTo>
                    <a:pt x="15240" y="512063"/>
                  </a:lnTo>
                  <a:lnTo>
                    <a:pt x="15240" y="519684"/>
                  </a:lnTo>
                  <a:close/>
                </a:path>
                <a:path w="960120" h="528955">
                  <a:moveTo>
                    <a:pt x="944879" y="519684"/>
                  </a:moveTo>
                  <a:lnTo>
                    <a:pt x="15240" y="519684"/>
                  </a:lnTo>
                  <a:lnTo>
                    <a:pt x="15240" y="512063"/>
                  </a:lnTo>
                  <a:lnTo>
                    <a:pt x="944879" y="512063"/>
                  </a:lnTo>
                  <a:lnTo>
                    <a:pt x="944879" y="519684"/>
                  </a:lnTo>
                  <a:close/>
                </a:path>
                <a:path w="960120" h="528955">
                  <a:moveTo>
                    <a:pt x="960120" y="519684"/>
                  </a:moveTo>
                  <a:lnTo>
                    <a:pt x="944879" y="519684"/>
                  </a:lnTo>
                  <a:lnTo>
                    <a:pt x="952500" y="512063"/>
                  </a:lnTo>
                  <a:lnTo>
                    <a:pt x="960120" y="512063"/>
                  </a:lnTo>
                  <a:lnTo>
                    <a:pt x="960120" y="51968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37" name="object 837"/>
          <p:cNvSpPr txBox="1"/>
          <p:nvPr/>
        </p:nvSpPr>
        <p:spPr>
          <a:xfrm>
            <a:off x="4743638" y="1553942"/>
            <a:ext cx="619125" cy="2520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ts val="894"/>
              </a:lnSpc>
              <a:spcBef>
                <a:spcPts val="90"/>
              </a:spcBef>
            </a:pPr>
            <a:r>
              <a:rPr sz="750" spc="-70" dirty="0">
                <a:latin typeface="Verdana"/>
                <a:cs typeface="Verdana"/>
              </a:rPr>
              <a:t>BFf3242</a:t>
            </a:r>
            <a:endParaRPr sz="750">
              <a:latin typeface="Verdana"/>
              <a:cs typeface="Verdana"/>
            </a:endParaRPr>
          </a:p>
          <a:p>
            <a:pPr algn="ctr">
              <a:lnSpc>
                <a:spcPts val="894"/>
              </a:lnSpc>
            </a:pPr>
            <a:r>
              <a:rPr sz="750" spc="-65" dirty="0">
                <a:latin typeface="Verdana"/>
                <a:cs typeface="Verdana"/>
              </a:rPr>
              <a:t>H</a:t>
            </a:r>
            <a:r>
              <a:rPr sz="750" spc="25" dirty="0">
                <a:latin typeface="Verdana"/>
                <a:cs typeface="Verdana"/>
              </a:rPr>
              <a:t>e</a:t>
            </a:r>
            <a:r>
              <a:rPr sz="750" spc="50" dirty="0">
                <a:latin typeface="Verdana"/>
                <a:cs typeface="Verdana"/>
              </a:rPr>
              <a:t>a</a:t>
            </a:r>
            <a:r>
              <a:rPr sz="750" spc="-45" dirty="0">
                <a:latin typeface="Verdana"/>
                <a:cs typeface="Verdana"/>
              </a:rPr>
              <a:t>t</a:t>
            </a:r>
            <a:r>
              <a:rPr sz="750" spc="-50" dirty="0">
                <a:latin typeface="Verdana"/>
                <a:cs typeface="Verdana"/>
              </a:rPr>
              <a:t> </a:t>
            </a:r>
            <a:r>
              <a:rPr sz="750" spc="-155" dirty="0">
                <a:latin typeface="Verdana"/>
                <a:cs typeface="Verdana"/>
              </a:rPr>
              <a:t>T</a:t>
            </a:r>
            <a:r>
              <a:rPr sz="750" spc="-105" dirty="0">
                <a:latin typeface="Verdana"/>
                <a:cs typeface="Verdana"/>
              </a:rPr>
              <a:t>r</a:t>
            </a:r>
            <a:r>
              <a:rPr sz="750" spc="50" dirty="0">
                <a:latin typeface="Verdana"/>
                <a:cs typeface="Verdana"/>
              </a:rPr>
              <a:t>a</a:t>
            </a:r>
            <a:r>
              <a:rPr sz="750" spc="-20" dirty="0">
                <a:latin typeface="Verdana"/>
                <a:cs typeface="Verdana"/>
              </a:rPr>
              <a:t>n</a:t>
            </a:r>
            <a:r>
              <a:rPr sz="750" spc="-114" dirty="0">
                <a:latin typeface="Verdana"/>
                <a:cs typeface="Verdana"/>
              </a:rPr>
              <a:t>s</a:t>
            </a:r>
            <a:r>
              <a:rPr sz="750" spc="-40" dirty="0">
                <a:latin typeface="Verdana"/>
                <a:cs typeface="Verdana"/>
              </a:rPr>
              <a:t>f</a:t>
            </a:r>
            <a:r>
              <a:rPr sz="750" spc="25" dirty="0">
                <a:latin typeface="Verdana"/>
                <a:cs typeface="Verdana"/>
              </a:rPr>
              <a:t>e</a:t>
            </a:r>
            <a:r>
              <a:rPr sz="750" spc="-100" dirty="0">
                <a:latin typeface="Verdana"/>
                <a:cs typeface="Verdana"/>
              </a:rPr>
              <a:t>r</a:t>
            </a:r>
            <a:endParaRPr sz="750">
              <a:latin typeface="Verdana"/>
              <a:cs typeface="Verdana"/>
            </a:endParaRPr>
          </a:p>
        </p:txBody>
      </p:sp>
      <p:grpSp>
        <p:nvGrpSpPr>
          <p:cNvPr id="838" name="object 838"/>
          <p:cNvGrpSpPr/>
          <p:nvPr/>
        </p:nvGrpSpPr>
        <p:grpSpPr>
          <a:xfrm>
            <a:off x="2185416" y="1143000"/>
            <a:ext cx="5697220" cy="5621020"/>
            <a:chOff x="2185416" y="1143000"/>
            <a:chExt cx="5697220" cy="5621020"/>
          </a:xfrm>
        </p:grpSpPr>
        <p:sp>
          <p:nvSpPr>
            <p:cNvPr id="839" name="object 839"/>
            <p:cNvSpPr/>
            <p:nvPr/>
          </p:nvSpPr>
          <p:spPr>
            <a:xfrm>
              <a:off x="3834371" y="2478024"/>
              <a:ext cx="1240790" cy="1027430"/>
            </a:xfrm>
            <a:custGeom>
              <a:avLst/>
              <a:gdLst/>
              <a:ahLst/>
              <a:cxnLst/>
              <a:rect l="l" t="t" r="r" b="b"/>
              <a:pathLst>
                <a:path w="1240789" h="1027429">
                  <a:moveTo>
                    <a:pt x="62484" y="870204"/>
                  </a:moveTo>
                  <a:lnTo>
                    <a:pt x="35052" y="870204"/>
                  </a:lnTo>
                  <a:lnTo>
                    <a:pt x="35052" y="661416"/>
                  </a:lnTo>
                  <a:lnTo>
                    <a:pt x="27432" y="661416"/>
                  </a:lnTo>
                  <a:lnTo>
                    <a:pt x="27432" y="870204"/>
                  </a:lnTo>
                  <a:lnTo>
                    <a:pt x="0" y="870204"/>
                  </a:lnTo>
                  <a:lnTo>
                    <a:pt x="30480" y="1027176"/>
                  </a:lnTo>
                  <a:lnTo>
                    <a:pt x="59385" y="885444"/>
                  </a:lnTo>
                  <a:lnTo>
                    <a:pt x="62484" y="870204"/>
                  </a:lnTo>
                  <a:close/>
                </a:path>
                <a:path w="1240789" h="1027429">
                  <a:moveTo>
                    <a:pt x="1240536" y="248412"/>
                  </a:moveTo>
                  <a:lnTo>
                    <a:pt x="1213104" y="248412"/>
                  </a:lnTo>
                  <a:lnTo>
                    <a:pt x="1213104" y="0"/>
                  </a:lnTo>
                  <a:lnTo>
                    <a:pt x="1205484" y="0"/>
                  </a:lnTo>
                  <a:lnTo>
                    <a:pt x="1205484" y="248412"/>
                  </a:lnTo>
                  <a:lnTo>
                    <a:pt x="1178052" y="248412"/>
                  </a:lnTo>
                  <a:lnTo>
                    <a:pt x="1208532" y="405384"/>
                  </a:lnTo>
                  <a:lnTo>
                    <a:pt x="1237437" y="263652"/>
                  </a:lnTo>
                  <a:lnTo>
                    <a:pt x="1240536" y="24841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40" name="object 840"/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3249167" y="4468367"/>
              <a:ext cx="207264" cy="64008"/>
            </a:xfrm>
            <a:prstGeom prst="rect">
              <a:avLst/>
            </a:prstGeom>
          </p:spPr>
        </p:pic>
        <p:sp>
          <p:nvSpPr>
            <p:cNvPr id="841" name="object 841"/>
            <p:cNvSpPr/>
            <p:nvPr/>
          </p:nvSpPr>
          <p:spPr>
            <a:xfrm>
              <a:off x="2185416" y="5728716"/>
              <a:ext cx="3563620" cy="829310"/>
            </a:xfrm>
            <a:custGeom>
              <a:avLst/>
              <a:gdLst/>
              <a:ahLst/>
              <a:cxnLst/>
              <a:rect l="l" t="t" r="r" b="b"/>
              <a:pathLst>
                <a:path w="3563620" h="829309">
                  <a:moveTo>
                    <a:pt x="2406396" y="798576"/>
                  </a:moveTo>
                  <a:lnTo>
                    <a:pt x="2247900" y="766572"/>
                  </a:lnTo>
                  <a:lnTo>
                    <a:pt x="2247900" y="793940"/>
                  </a:lnTo>
                  <a:lnTo>
                    <a:pt x="0" y="784860"/>
                  </a:lnTo>
                  <a:lnTo>
                    <a:pt x="0" y="792480"/>
                  </a:lnTo>
                  <a:lnTo>
                    <a:pt x="2247900" y="801560"/>
                  </a:lnTo>
                  <a:lnTo>
                    <a:pt x="2247900" y="829056"/>
                  </a:lnTo>
                  <a:lnTo>
                    <a:pt x="2390546" y="801624"/>
                  </a:lnTo>
                  <a:lnTo>
                    <a:pt x="2406396" y="798576"/>
                  </a:lnTo>
                  <a:close/>
                </a:path>
                <a:path w="3563620" h="829309">
                  <a:moveTo>
                    <a:pt x="3554768" y="27432"/>
                  </a:moveTo>
                  <a:lnTo>
                    <a:pt x="3404603" y="0"/>
                  </a:lnTo>
                  <a:lnTo>
                    <a:pt x="3405276" y="27432"/>
                  </a:lnTo>
                  <a:lnTo>
                    <a:pt x="3421367" y="27432"/>
                  </a:lnTo>
                  <a:lnTo>
                    <a:pt x="3554768" y="27432"/>
                  </a:lnTo>
                  <a:close/>
                </a:path>
                <a:path w="3563620" h="829309">
                  <a:moveTo>
                    <a:pt x="3563099" y="28956"/>
                  </a:moveTo>
                  <a:lnTo>
                    <a:pt x="3555720" y="27609"/>
                  </a:lnTo>
                  <a:lnTo>
                    <a:pt x="3421367" y="27609"/>
                  </a:lnTo>
                  <a:lnTo>
                    <a:pt x="3405289" y="27609"/>
                  </a:lnTo>
                  <a:lnTo>
                    <a:pt x="2167115" y="41148"/>
                  </a:lnTo>
                  <a:lnTo>
                    <a:pt x="2167115" y="50292"/>
                  </a:lnTo>
                  <a:lnTo>
                    <a:pt x="3405467" y="35255"/>
                  </a:lnTo>
                  <a:lnTo>
                    <a:pt x="3406127" y="62484"/>
                  </a:lnTo>
                  <a:lnTo>
                    <a:pt x="3563099" y="2895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42" name="object 842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4361688" y="1650491"/>
              <a:ext cx="219456" cy="64008"/>
            </a:xfrm>
            <a:prstGeom prst="rect">
              <a:avLst/>
            </a:prstGeom>
          </p:spPr>
        </p:pic>
        <p:sp>
          <p:nvSpPr>
            <p:cNvPr id="843" name="object 843"/>
            <p:cNvSpPr/>
            <p:nvPr/>
          </p:nvSpPr>
          <p:spPr>
            <a:xfrm>
              <a:off x="3884676" y="1143000"/>
              <a:ext cx="9525" cy="283845"/>
            </a:xfrm>
            <a:custGeom>
              <a:avLst/>
              <a:gdLst/>
              <a:ahLst/>
              <a:cxnLst/>
              <a:rect l="l" t="t" r="r" b="b"/>
              <a:pathLst>
                <a:path w="9525" h="283844">
                  <a:moveTo>
                    <a:pt x="9143" y="283463"/>
                  </a:moveTo>
                  <a:lnTo>
                    <a:pt x="0" y="283463"/>
                  </a:lnTo>
                  <a:lnTo>
                    <a:pt x="0" y="0"/>
                  </a:lnTo>
                  <a:lnTo>
                    <a:pt x="9143" y="0"/>
                  </a:lnTo>
                  <a:lnTo>
                    <a:pt x="9143" y="28346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4" name="object 844"/>
            <p:cNvSpPr/>
            <p:nvPr/>
          </p:nvSpPr>
          <p:spPr>
            <a:xfrm>
              <a:off x="7784592" y="4285488"/>
              <a:ext cx="97790" cy="216535"/>
            </a:xfrm>
            <a:custGeom>
              <a:avLst/>
              <a:gdLst/>
              <a:ahLst/>
              <a:cxnLst/>
              <a:rect l="l" t="t" r="r" b="b"/>
              <a:pathLst>
                <a:path w="97790" h="216535">
                  <a:moveTo>
                    <a:pt x="97536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16408"/>
                  </a:lnTo>
                  <a:lnTo>
                    <a:pt x="97536" y="216408"/>
                  </a:lnTo>
                  <a:lnTo>
                    <a:pt x="97536" y="3048"/>
                  </a:lnTo>
                  <a:lnTo>
                    <a:pt x="97536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5" name="object 845"/>
            <p:cNvSpPr/>
            <p:nvPr/>
          </p:nvSpPr>
          <p:spPr>
            <a:xfrm>
              <a:off x="7784592" y="4498848"/>
              <a:ext cx="97790" cy="216535"/>
            </a:xfrm>
            <a:custGeom>
              <a:avLst/>
              <a:gdLst/>
              <a:ahLst/>
              <a:cxnLst/>
              <a:rect l="l" t="t" r="r" b="b"/>
              <a:pathLst>
                <a:path w="97790" h="216535">
                  <a:moveTo>
                    <a:pt x="97536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16408"/>
                  </a:lnTo>
                  <a:lnTo>
                    <a:pt x="97536" y="216408"/>
                  </a:lnTo>
                  <a:lnTo>
                    <a:pt x="97536" y="3048"/>
                  </a:lnTo>
                  <a:lnTo>
                    <a:pt x="97536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6" name="object 846"/>
            <p:cNvSpPr/>
            <p:nvPr/>
          </p:nvSpPr>
          <p:spPr>
            <a:xfrm>
              <a:off x="7784592" y="4712208"/>
              <a:ext cx="97790" cy="216535"/>
            </a:xfrm>
            <a:custGeom>
              <a:avLst/>
              <a:gdLst/>
              <a:ahLst/>
              <a:cxnLst/>
              <a:rect l="l" t="t" r="r" b="b"/>
              <a:pathLst>
                <a:path w="97790" h="216535">
                  <a:moveTo>
                    <a:pt x="97536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16408"/>
                  </a:lnTo>
                  <a:lnTo>
                    <a:pt x="97536" y="216408"/>
                  </a:lnTo>
                  <a:lnTo>
                    <a:pt x="97536" y="3048"/>
                  </a:lnTo>
                  <a:lnTo>
                    <a:pt x="97536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7" name="object 847"/>
            <p:cNvSpPr/>
            <p:nvPr/>
          </p:nvSpPr>
          <p:spPr>
            <a:xfrm>
              <a:off x="7784592" y="4925568"/>
              <a:ext cx="97790" cy="216535"/>
            </a:xfrm>
            <a:custGeom>
              <a:avLst/>
              <a:gdLst/>
              <a:ahLst/>
              <a:cxnLst/>
              <a:rect l="l" t="t" r="r" b="b"/>
              <a:pathLst>
                <a:path w="97790" h="216535">
                  <a:moveTo>
                    <a:pt x="97536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16408"/>
                  </a:lnTo>
                  <a:lnTo>
                    <a:pt x="97536" y="216408"/>
                  </a:lnTo>
                  <a:lnTo>
                    <a:pt x="97536" y="3048"/>
                  </a:lnTo>
                  <a:lnTo>
                    <a:pt x="97536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8" name="object 848"/>
            <p:cNvSpPr/>
            <p:nvPr/>
          </p:nvSpPr>
          <p:spPr>
            <a:xfrm>
              <a:off x="7784592" y="5138928"/>
              <a:ext cx="97790" cy="216535"/>
            </a:xfrm>
            <a:custGeom>
              <a:avLst/>
              <a:gdLst/>
              <a:ahLst/>
              <a:cxnLst/>
              <a:rect l="l" t="t" r="r" b="b"/>
              <a:pathLst>
                <a:path w="97790" h="216535">
                  <a:moveTo>
                    <a:pt x="97536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16408"/>
                  </a:lnTo>
                  <a:lnTo>
                    <a:pt x="97536" y="216408"/>
                  </a:lnTo>
                  <a:lnTo>
                    <a:pt x="97536" y="3048"/>
                  </a:lnTo>
                  <a:lnTo>
                    <a:pt x="97536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9" name="object 849"/>
            <p:cNvSpPr/>
            <p:nvPr/>
          </p:nvSpPr>
          <p:spPr>
            <a:xfrm>
              <a:off x="7784592" y="5352288"/>
              <a:ext cx="97790" cy="216535"/>
            </a:xfrm>
            <a:custGeom>
              <a:avLst/>
              <a:gdLst/>
              <a:ahLst/>
              <a:cxnLst/>
              <a:rect l="l" t="t" r="r" b="b"/>
              <a:pathLst>
                <a:path w="97790" h="216535">
                  <a:moveTo>
                    <a:pt x="97536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16408"/>
                  </a:lnTo>
                  <a:lnTo>
                    <a:pt x="97536" y="216408"/>
                  </a:lnTo>
                  <a:lnTo>
                    <a:pt x="97536" y="3048"/>
                  </a:lnTo>
                  <a:lnTo>
                    <a:pt x="97536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0" name="object 850"/>
            <p:cNvSpPr/>
            <p:nvPr/>
          </p:nvSpPr>
          <p:spPr>
            <a:xfrm>
              <a:off x="7784592" y="5565648"/>
              <a:ext cx="97790" cy="216535"/>
            </a:xfrm>
            <a:custGeom>
              <a:avLst/>
              <a:gdLst/>
              <a:ahLst/>
              <a:cxnLst/>
              <a:rect l="l" t="t" r="r" b="b"/>
              <a:pathLst>
                <a:path w="97790" h="216535">
                  <a:moveTo>
                    <a:pt x="97536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16408"/>
                  </a:lnTo>
                  <a:lnTo>
                    <a:pt x="97536" y="216408"/>
                  </a:lnTo>
                  <a:lnTo>
                    <a:pt x="97536" y="3048"/>
                  </a:lnTo>
                  <a:lnTo>
                    <a:pt x="97536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1" name="object 851"/>
            <p:cNvSpPr/>
            <p:nvPr/>
          </p:nvSpPr>
          <p:spPr>
            <a:xfrm>
              <a:off x="7784592" y="5779008"/>
              <a:ext cx="97790" cy="216535"/>
            </a:xfrm>
            <a:custGeom>
              <a:avLst/>
              <a:gdLst/>
              <a:ahLst/>
              <a:cxnLst/>
              <a:rect l="l" t="t" r="r" b="b"/>
              <a:pathLst>
                <a:path w="97790" h="216535">
                  <a:moveTo>
                    <a:pt x="97536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16408"/>
                  </a:lnTo>
                  <a:lnTo>
                    <a:pt x="97536" y="216408"/>
                  </a:lnTo>
                  <a:lnTo>
                    <a:pt x="97536" y="3048"/>
                  </a:lnTo>
                  <a:lnTo>
                    <a:pt x="97536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2" name="object 852"/>
            <p:cNvSpPr/>
            <p:nvPr/>
          </p:nvSpPr>
          <p:spPr>
            <a:xfrm>
              <a:off x="7784592" y="5992368"/>
              <a:ext cx="97790" cy="216535"/>
            </a:xfrm>
            <a:custGeom>
              <a:avLst/>
              <a:gdLst/>
              <a:ahLst/>
              <a:cxnLst/>
              <a:rect l="l" t="t" r="r" b="b"/>
              <a:pathLst>
                <a:path w="97790" h="216535">
                  <a:moveTo>
                    <a:pt x="97536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16408"/>
                  </a:lnTo>
                  <a:lnTo>
                    <a:pt x="97536" y="216408"/>
                  </a:lnTo>
                  <a:lnTo>
                    <a:pt x="97536" y="3048"/>
                  </a:lnTo>
                  <a:lnTo>
                    <a:pt x="97536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3" name="object 853"/>
            <p:cNvSpPr/>
            <p:nvPr/>
          </p:nvSpPr>
          <p:spPr>
            <a:xfrm>
              <a:off x="7784592" y="6205728"/>
              <a:ext cx="97790" cy="216535"/>
            </a:xfrm>
            <a:custGeom>
              <a:avLst/>
              <a:gdLst/>
              <a:ahLst/>
              <a:cxnLst/>
              <a:rect l="l" t="t" r="r" b="b"/>
              <a:pathLst>
                <a:path w="97790" h="216535">
                  <a:moveTo>
                    <a:pt x="97536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16408"/>
                  </a:lnTo>
                  <a:lnTo>
                    <a:pt x="97536" y="216408"/>
                  </a:lnTo>
                  <a:lnTo>
                    <a:pt x="97536" y="3048"/>
                  </a:lnTo>
                  <a:lnTo>
                    <a:pt x="97536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4" name="object 854"/>
            <p:cNvSpPr/>
            <p:nvPr/>
          </p:nvSpPr>
          <p:spPr>
            <a:xfrm>
              <a:off x="7784592" y="6419088"/>
              <a:ext cx="97790" cy="216535"/>
            </a:xfrm>
            <a:custGeom>
              <a:avLst/>
              <a:gdLst/>
              <a:ahLst/>
              <a:cxnLst/>
              <a:rect l="l" t="t" r="r" b="b"/>
              <a:pathLst>
                <a:path w="97790" h="216534">
                  <a:moveTo>
                    <a:pt x="97536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16408"/>
                  </a:lnTo>
                  <a:lnTo>
                    <a:pt x="97536" y="216408"/>
                  </a:lnTo>
                  <a:lnTo>
                    <a:pt x="97536" y="3048"/>
                  </a:lnTo>
                  <a:lnTo>
                    <a:pt x="97536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5" name="object 855"/>
            <p:cNvSpPr/>
            <p:nvPr/>
          </p:nvSpPr>
          <p:spPr>
            <a:xfrm>
              <a:off x="7784592" y="6632448"/>
              <a:ext cx="97790" cy="30480"/>
            </a:xfrm>
            <a:custGeom>
              <a:avLst/>
              <a:gdLst/>
              <a:ahLst/>
              <a:cxnLst/>
              <a:rect l="l" t="t" r="r" b="b"/>
              <a:pathLst>
                <a:path w="97790" h="30479">
                  <a:moveTo>
                    <a:pt x="97536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30480"/>
                  </a:lnTo>
                  <a:lnTo>
                    <a:pt x="97536" y="30480"/>
                  </a:lnTo>
                  <a:lnTo>
                    <a:pt x="97536" y="3048"/>
                  </a:lnTo>
                  <a:lnTo>
                    <a:pt x="97536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56" name="object 856"/>
            <p:cNvPicPr/>
            <p:nvPr/>
          </p:nvPicPr>
          <p:blipFill>
            <a:blip r:embed="rId45" cstate="print"/>
            <a:stretch>
              <a:fillRect/>
            </a:stretch>
          </p:blipFill>
          <p:spPr>
            <a:xfrm>
              <a:off x="7022592" y="6662928"/>
              <a:ext cx="859535" cy="100583"/>
            </a:xfrm>
            <a:prstGeom prst="rect">
              <a:avLst/>
            </a:prstGeom>
          </p:spPr>
        </p:pic>
        <p:sp>
          <p:nvSpPr>
            <p:cNvPr id="857" name="object 857"/>
            <p:cNvSpPr/>
            <p:nvPr/>
          </p:nvSpPr>
          <p:spPr>
            <a:xfrm>
              <a:off x="6934200" y="4198619"/>
              <a:ext cx="850900" cy="2464435"/>
            </a:xfrm>
            <a:custGeom>
              <a:avLst/>
              <a:gdLst/>
              <a:ahLst/>
              <a:cxnLst/>
              <a:rect l="l" t="t" r="r" b="b"/>
              <a:pathLst>
                <a:path w="850900" h="2464434">
                  <a:moveTo>
                    <a:pt x="850392" y="2464308"/>
                  </a:moveTo>
                  <a:lnTo>
                    <a:pt x="0" y="2464308"/>
                  </a:lnTo>
                  <a:lnTo>
                    <a:pt x="0" y="0"/>
                  </a:lnTo>
                  <a:lnTo>
                    <a:pt x="850392" y="0"/>
                  </a:lnTo>
                  <a:lnTo>
                    <a:pt x="850392" y="2464308"/>
                  </a:lnTo>
                  <a:close/>
                </a:path>
              </a:pathLst>
            </a:custGeom>
            <a:solidFill>
              <a:srgbClr val="91C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8" name="object 858"/>
            <p:cNvSpPr/>
            <p:nvPr/>
          </p:nvSpPr>
          <p:spPr>
            <a:xfrm>
              <a:off x="6929628" y="4192524"/>
              <a:ext cx="861060" cy="2476500"/>
            </a:xfrm>
            <a:custGeom>
              <a:avLst/>
              <a:gdLst/>
              <a:ahLst/>
              <a:cxnLst/>
              <a:rect l="l" t="t" r="r" b="b"/>
              <a:pathLst>
                <a:path w="861059" h="2476500">
                  <a:moveTo>
                    <a:pt x="861060" y="2476500"/>
                  </a:moveTo>
                  <a:lnTo>
                    <a:pt x="0" y="2476500"/>
                  </a:lnTo>
                  <a:lnTo>
                    <a:pt x="0" y="0"/>
                  </a:lnTo>
                  <a:lnTo>
                    <a:pt x="861060" y="0"/>
                  </a:lnTo>
                  <a:lnTo>
                    <a:pt x="861060" y="6096"/>
                  </a:lnTo>
                  <a:lnTo>
                    <a:pt x="10668" y="6096"/>
                  </a:lnTo>
                  <a:lnTo>
                    <a:pt x="4572" y="12192"/>
                  </a:lnTo>
                  <a:lnTo>
                    <a:pt x="10668" y="12192"/>
                  </a:lnTo>
                  <a:lnTo>
                    <a:pt x="10668" y="2464308"/>
                  </a:lnTo>
                  <a:lnTo>
                    <a:pt x="4572" y="2464308"/>
                  </a:lnTo>
                  <a:lnTo>
                    <a:pt x="10668" y="2470403"/>
                  </a:lnTo>
                  <a:lnTo>
                    <a:pt x="861060" y="2470403"/>
                  </a:lnTo>
                  <a:lnTo>
                    <a:pt x="861060" y="2476500"/>
                  </a:lnTo>
                  <a:close/>
                </a:path>
                <a:path w="861059" h="2476500">
                  <a:moveTo>
                    <a:pt x="10668" y="12192"/>
                  </a:moveTo>
                  <a:lnTo>
                    <a:pt x="4572" y="12192"/>
                  </a:lnTo>
                  <a:lnTo>
                    <a:pt x="10668" y="6096"/>
                  </a:lnTo>
                  <a:lnTo>
                    <a:pt x="10668" y="12192"/>
                  </a:lnTo>
                  <a:close/>
                </a:path>
                <a:path w="861059" h="2476500">
                  <a:moveTo>
                    <a:pt x="850392" y="12192"/>
                  </a:moveTo>
                  <a:lnTo>
                    <a:pt x="10668" y="12192"/>
                  </a:lnTo>
                  <a:lnTo>
                    <a:pt x="10668" y="6096"/>
                  </a:lnTo>
                  <a:lnTo>
                    <a:pt x="850392" y="6096"/>
                  </a:lnTo>
                  <a:lnTo>
                    <a:pt x="850392" y="12192"/>
                  </a:lnTo>
                  <a:close/>
                </a:path>
                <a:path w="861059" h="2476500">
                  <a:moveTo>
                    <a:pt x="850392" y="2470403"/>
                  </a:moveTo>
                  <a:lnTo>
                    <a:pt x="850392" y="6096"/>
                  </a:lnTo>
                  <a:lnTo>
                    <a:pt x="854964" y="12192"/>
                  </a:lnTo>
                  <a:lnTo>
                    <a:pt x="861060" y="12192"/>
                  </a:lnTo>
                  <a:lnTo>
                    <a:pt x="861060" y="2464308"/>
                  </a:lnTo>
                  <a:lnTo>
                    <a:pt x="854964" y="2464308"/>
                  </a:lnTo>
                  <a:lnTo>
                    <a:pt x="850392" y="2470403"/>
                  </a:lnTo>
                  <a:close/>
                </a:path>
                <a:path w="861059" h="2476500">
                  <a:moveTo>
                    <a:pt x="861060" y="12192"/>
                  </a:moveTo>
                  <a:lnTo>
                    <a:pt x="854964" y="12192"/>
                  </a:lnTo>
                  <a:lnTo>
                    <a:pt x="850392" y="6096"/>
                  </a:lnTo>
                  <a:lnTo>
                    <a:pt x="861060" y="6096"/>
                  </a:lnTo>
                  <a:lnTo>
                    <a:pt x="861060" y="12192"/>
                  </a:lnTo>
                  <a:close/>
                </a:path>
                <a:path w="861059" h="2476500">
                  <a:moveTo>
                    <a:pt x="10668" y="2470403"/>
                  </a:moveTo>
                  <a:lnTo>
                    <a:pt x="4572" y="2464308"/>
                  </a:lnTo>
                  <a:lnTo>
                    <a:pt x="10668" y="2464308"/>
                  </a:lnTo>
                  <a:lnTo>
                    <a:pt x="10668" y="2470403"/>
                  </a:lnTo>
                  <a:close/>
                </a:path>
                <a:path w="861059" h="2476500">
                  <a:moveTo>
                    <a:pt x="850392" y="2470403"/>
                  </a:moveTo>
                  <a:lnTo>
                    <a:pt x="10668" y="2470403"/>
                  </a:lnTo>
                  <a:lnTo>
                    <a:pt x="10668" y="2464308"/>
                  </a:lnTo>
                  <a:lnTo>
                    <a:pt x="850392" y="2464308"/>
                  </a:lnTo>
                  <a:lnTo>
                    <a:pt x="850392" y="2470403"/>
                  </a:lnTo>
                  <a:close/>
                </a:path>
                <a:path w="861059" h="2476500">
                  <a:moveTo>
                    <a:pt x="861060" y="2470403"/>
                  </a:moveTo>
                  <a:lnTo>
                    <a:pt x="850392" y="2470403"/>
                  </a:lnTo>
                  <a:lnTo>
                    <a:pt x="854964" y="2464308"/>
                  </a:lnTo>
                  <a:lnTo>
                    <a:pt x="861060" y="2464308"/>
                  </a:lnTo>
                  <a:lnTo>
                    <a:pt x="861060" y="247040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59" name="object 859"/>
          <p:cNvSpPr txBox="1"/>
          <p:nvPr/>
        </p:nvSpPr>
        <p:spPr>
          <a:xfrm>
            <a:off x="7145452" y="5246527"/>
            <a:ext cx="425450" cy="3644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6830">
              <a:lnSpc>
                <a:spcPts val="894"/>
              </a:lnSpc>
              <a:spcBef>
                <a:spcPts val="90"/>
              </a:spcBef>
            </a:pPr>
            <a:r>
              <a:rPr sz="750" spc="-75" dirty="0">
                <a:latin typeface="Verdana"/>
                <a:cs typeface="Verdana"/>
              </a:rPr>
              <a:t>BFF4906</a:t>
            </a:r>
            <a:endParaRPr sz="750">
              <a:latin typeface="Verdana"/>
              <a:cs typeface="Verdana"/>
            </a:endParaRPr>
          </a:p>
          <a:p>
            <a:pPr marL="38100" marR="5080" indent="-26034">
              <a:lnSpc>
                <a:spcPts val="890"/>
              </a:lnSpc>
              <a:spcBef>
                <a:spcPts val="35"/>
              </a:spcBef>
            </a:pPr>
            <a:r>
              <a:rPr sz="750" spc="-150" dirty="0">
                <a:latin typeface="Verdana"/>
                <a:cs typeface="Verdana"/>
              </a:rPr>
              <a:t>I</a:t>
            </a:r>
            <a:r>
              <a:rPr sz="750" spc="-25" dirty="0">
                <a:latin typeface="Verdana"/>
                <a:cs typeface="Verdana"/>
              </a:rPr>
              <a:t>n</a:t>
            </a:r>
            <a:r>
              <a:rPr sz="750" spc="35" dirty="0">
                <a:latin typeface="Verdana"/>
                <a:cs typeface="Verdana"/>
              </a:rPr>
              <a:t>d</a:t>
            </a:r>
            <a:r>
              <a:rPr sz="750" spc="-25" dirty="0">
                <a:latin typeface="Verdana"/>
                <a:cs typeface="Verdana"/>
              </a:rPr>
              <a:t>u</a:t>
            </a:r>
            <a:r>
              <a:rPr sz="750" spc="-105" dirty="0">
                <a:latin typeface="Verdana"/>
                <a:cs typeface="Verdana"/>
              </a:rPr>
              <a:t>s</a:t>
            </a:r>
            <a:r>
              <a:rPr sz="750" spc="-55" dirty="0">
                <a:latin typeface="Verdana"/>
                <a:cs typeface="Verdana"/>
              </a:rPr>
              <a:t>t</a:t>
            </a:r>
            <a:r>
              <a:rPr sz="750" spc="-95" dirty="0">
                <a:latin typeface="Verdana"/>
                <a:cs typeface="Verdana"/>
              </a:rPr>
              <a:t>r</a:t>
            </a:r>
            <a:r>
              <a:rPr sz="750" spc="-70" dirty="0">
                <a:latin typeface="Verdana"/>
                <a:cs typeface="Verdana"/>
              </a:rPr>
              <a:t>i</a:t>
            </a:r>
            <a:r>
              <a:rPr sz="750" spc="50" dirty="0">
                <a:latin typeface="Verdana"/>
                <a:cs typeface="Verdana"/>
              </a:rPr>
              <a:t>a</a:t>
            </a:r>
            <a:r>
              <a:rPr sz="750" spc="-70" dirty="0">
                <a:latin typeface="Verdana"/>
                <a:cs typeface="Verdana"/>
              </a:rPr>
              <a:t>l  </a:t>
            </a:r>
            <a:r>
              <a:rPr sz="750" spc="-45" dirty="0">
                <a:latin typeface="Verdana"/>
                <a:cs typeface="Verdana"/>
              </a:rPr>
              <a:t>Training</a:t>
            </a:r>
            <a:endParaRPr sz="750">
              <a:latin typeface="Verdana"/>
              <a:cs typeface="Verdana"/>
            </a:endParaRPr>
          </a:p>
        </p:txBody>
      </p:sp>
      <p:grpSp>
        <p:nvGrpSpPr>
          <p:cNvPr id="860" name="object 860"/>
          <p:cNvGrpSpPr/>
          <p:nvPr/>
        </p:nvGrpSpPr>
        <p:grpSpPr>
          <a:xfrm>
            <a:off x="8017764" y="1965960"/>
            <a:ext cx="1052195" cy="622300"/>
            <a:chOff x="8017764" y="1965960"/>
            <a:chExt cx="1052195" cy="622300"/>
          </a:xfrm>
        </p:grpSpPr>
        <p:pic>
          <p:nvPicPr>
            <p:cNvPr id="861" name="object 86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110728" y="2060448"/>
              <a:ext cx="957071" cy="524255"/>
            </a:xfrm>
            <a:prstGeom prst="rect">
              <a:avLst/>
            </a:prstGeom>
          </p:spPr>
        </p:pic>
        <p:sp>
          <p:nvSpPr>
            <p:cNvPr id="862" name="object 862"/>
            <p:cNvSpPr/>
            <p:nvPr/>
          </p:nvSpPr>
          <p:spPr>
            <a:xfrm>
              <a:off x="8110728" y="2586228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63" name="object 863"/>
            <p:cNvPicPr/>
            <p:nvPr/>
          </p:nvPicPr>
          <p:blipFill>
            <a:blip r:embed="rId46" cstate="print"/>
            <a:stretch>
              <a:fillRect/>
            </a:stretch>
          </p:blipFill>
          <p:spPr>
            <a:xfrm>
              <a:off x="8378951" y="2176272"/>
              <a:ext cx="429767" cy="70103"/>
            </a:xfrm>
            <a:prstGeom prst="rect">
              <a:avLst/>
            </a:prstGeom>
          </p:spPr>
        </p:pic>
        <p:pic>
          <p:nvPicPr>
            <p:cNvPr id="864" name="object 864"/>
            <p:cNvPicPr/>
            <p:nvPr/>
          </p:nvPicPr>
          <p:blipFill>
            <a:blip r:embed="rId47" cstate="print"/>
            <a:stretch>
              <a:fillRect/>
            </a:stretch>
          </p:blipFill>
          <p:spPr>
            <a:xfrm>
              <a:off x="8293607" y="2289048"/>
              <a:ext cx="615695" cy="70103"/>
            </a:xfrm>
            <a:prstGeom prst="rect">
              <a:avLst/>
            </a:prstGeom>
          </p:spPr>
        </p:pic>
        <p:pic>
          <p:nvPicPr>
            <p:cNvPr id="865" name="object 865"/>
            <p:cNvPicPr/>
            <p:nvPr/>
          </p:nvPicPr>
          <p:blipFill>
            <a:blip r:embed="rId48" cstate="print"/>
            <a:stretch>
              <a:fillRect/>
            </a:stretch>
          </p:blipFill>
          <p:spPr>
            <a:xfrm>
              <a:off x="8378951" y="2401824"/>
              <a:ext cx="405383" cy="70103"/>
            </a:xfrm>
            <a:prstGeom prst="rect">
              <a:avLst/>
            </a:prstGeom>
          </p:spPr>
        </p:pic>
        <p:sp>
          <p:nvSpPr>
            <p:cNvPr id="866" name="object 866"/>
            <p:cNvSpPr/>
            <p:nvPr/>
          </p:nvSpPr>
          <p:spPr>
            <a:xfrm>
              <a:off x="8023860" y="1972056"/>
              <a:ext cx="944880" cy="513715"/>
            </a:xfrm>
            <a:custGeom>
              <a:avLst/>
              <a:gdLst/>
              <a:ahLst/>
              <a:cxnLst/>
              <a:rect l="l" t="t" r="r" b="b"/>
              <a:pathLst>
                <a:path w="944879" h="513714">
                  <a:moveTo>
                    <a:pt x="944879" y="513587"/>
                  </a:moveTo>
                  <a:lnTo>
                    <a:pt x="0" y="513587"/>
                  </a:lnTo>
                  <a:lnTo>
                    <a:pt x="0" y="0"/>
                  </a:lnTo>
                  <a:lnTo>
                    <a:pt x="944879" y="0"/>
                  </a:lnTo>
                  <a:lnTo>
                    <a:pt x="944879" y="513587"/>
                  </a:lnTo>
                  <a:close/>
                </a:path>
              </a:pathLst>
            </a:custGeom>
            <a:solidFill>
              <a:srgbClr val="91C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7" name="object 867"/>
            <p:cNvSpPr/>
            <p:nvPr/>
          </p:nvSpPr>
          <p:spPr>
            <a:xfrm>
              <a:off x="8017764" y="1965960"/>
              <a:ext cx="957580" cy="525780"/>
            </a:xfrm>
            <a:custGeom>
              <a:avLst/>
              <a:gdLst/>
              <a:ahLst/>
              <a:cxnLst/>
              <a:rect l="l" t="t" r="r" b="b"/>
              <a:pathLst>
                <a:path w="957579" h="525780">
                  <a:moveTo>
                    <a:pt x="957072" y="525780"/>
                  </a:moveTo>
                  <a:lnTo>
                    <a:pt x="0" y="525780"/>
                  </a:lnTo>
                  <a:lnTo>
                    <a:pt x="0" y="0"/>
                  </a:lnTo>
                  <a:lnTo>
                    <a:pt x="957072" y="0"/>
                  </a:lnTo>
                  <a:lnTo>
                    <a:pt x="957072" y="6096"/>
                  </a:lnTo>
                  <a:lnTo>
                    <a:pt x="12192" y="6096"/>
                  </a:lnTo>
                  <a:lnTo>
                    <a:pt x="6096" y="10668"/>
                  </a:lnTo>
                  <a:lnTo>
                    <a:pt x="12192" y="10668"/>
                  </a:lnTo>
                  <a:lnTo>
                    <a:pt x="12192" y="513587"/>
                  </a:lnTo>
                  <a:lnTo>
                    <a:pt x="6096" y="513587"/>
                  </a:lnTo>
                  <a:lnTo>
                    <a:pt x="12192" y="519684"/>
                  </a:lnTo>
                  <a:lnTo>
                    <a:pt x="957072" y="519684"/>
                  </a:lnTo>
                  <a:lnTo>
                    <a:pt x="957072" y="525780"/>
                  </a:lnTo>
                  <a:close/>
                </a:path>
                <a:path w="957579" h="525780">
                  <a:moveTo>
                    <a:pt x="12192" y="10668"/>
                  </a:moveTo>
                  <a:lnTo>
                    <a:pt x="6096" y="10668"/>
                  </a:lnTo>
                  <a:lnTo>
                    <a:pt x="12192" y="6096"/>
                  </a:lnTo>
                  <a:lnTo>
                    <a:pt x="12192" y="10668"/>
                  </a:lnTo>
                  <a:close/>
                </a:path>
                <a:path w="957579" h="525780">
                  <a:moveTo>
                    <a:pt x="944879" y="10668"/>
                  </a:moveTo>
                  <a:lnTo>
                    <a:pt x="12192" y="10668"/>
                  </a:lnTo>
                  <a:lnTo>
                    <a:pt x="12192" y="6096"/>
                  </a:lnTo>
                  <a:lnTo>
                    <a:pt x="944879" y="6096"/>
                  </a:lnTo>
                  <a:lnTo>
                    <a:pt x="944879" y="10668"/>
                  </a:lnTo>
                  <a:close/>
                </a:path>
                <a:path w="957579" h="525780">
                  <a:moveTo>
                    <a:pt x="944879" y="519684"/>
                  </a:moveTo>
                  <a:lnTo>
                    <a:pt x="944879" y="6096"/>
                  </a:lnTo>
                  <a:lnTo>
                    <a:pt x="950975" y="10668"/>
                  </a:lnTo>
                  <a:lnTo>
                    <a:pt x="957072" y="10668"/>
                  </a:lnTo>
                  <a:lnTo>
                    <a:pt x="957072" y="513587"/>
                  </a:lnTo>
                  <a:lnTo>
                    <a:pt x="950975" y="513587"/>
                  </a:lnTo>
                  <a:lnTo>
                    <a:pt x="944879" y="519684"/>
                  </a:lnTo>
                  <a:close/>
                </a:path>
                <a:path w="957579" h="525780">
                  <a:moveTo>
                    <a:pt x="957072" y="10668"/>
                  </a:moveTo>
                  <a:lnTo>
                    <a:pt x="950975" y="10668"/>
                  </a:lnTo>
                  <a:lnTo>
                    <a:pt x="944879" y="6096"/>
                  </a:lnTo>
                  <a:lnTo>
                    <a:pt x="957072" y="6096"/>
                  </a:lnTo>
                  <a:lnTo>
                    <a:pt x="957072" y="10668"/>
                  </a:lnTo>
                  <a:close/>
                </a:path>
                <a:path w="957579" h="525780">
                  <a:moveTo>
                    <a:pt x="12192" y="519684"/>
                  </a:moveTo>
                  <a:lnTo>
                    <a:pt x="6096" y="513587"/>
                  </a:lnTo>
                  <a:lnTo>
                    <a:pt x="12192" y="513587"/>
                  </a:lnTo>
                  <a:lnTo>
                    <a:pt x="12192" y="519684"/>
                  </a:lnTo>
                  <a:close/>
                </a:path>
                <a:path w="957579" h="525780">
                  <a:moveTo>
                    <a:pt x="944879" y="519684"/>
                  </a:moveTo>
                  <a:lnTo>
                    <a:pt x="12192" y="519684"/>
                  </a:lnTo>
                  <a:lnTo>
                    <a:pt x="12192" y="513587"/>
                  </a:lnTo>
                  <a:lnTo>
                    <a:pt x="944879" y="513587"/>
                  </a:lnTo>
                  <a:lnTo>
                    <a:pt x="944879" y="519684"/>
                  </a:lnTo>
                  <a:close/>
                </a:path>
                <a:path w="957579" h="525780">
                  <a:moveTo>
                    <a:pt x="957072" y="519684"/>
                  </a:moveTo>
                  <a:lnTo>
                    <a:pt x="944879" y="519684"/>
                  </a:lnTo>
                  <a:lnTo>
                    <a:pt x="950975" y="513587"/>
                  </a:lnTo>
                  <a:lnTo>
                    <a:pt x="957072" y="513587"/>
                  </a:lnTo>
                  <a:lnTo>
                    <a:pt x="957072" y="51968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68" name="object 868"/>
          <p:cNvSpPr txBox="1"/>
          <p:nvPr/>
        </p:nvSpPr>
        <p:spPr>
          <a:xfrm>
            <a:off x="8181696" y="2043168"/>
            <a:ext cx="654050" cy="3644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12700" algn="ctr">
              <a:lnSpc>
                <a:spcPts val="894"/>
              </a:lnSpc>
              <a:spcBef>
                <a:spcPts val="90"/>
              </a:spcBef>
            </a:pPr>
            <a:r>
              <a:rPr sz="750" spc="-70" dirty="0">
                <a:latin typeface="Verdana"/>
                <a:cs typeface="Verdana"/>
              </a:rPr>
              <a:t>BFM4**3A</a:t>
            </a:r>
            <a:endParaRPr sz="750">
              <a:latin typeface="Verdana"/>
              <a:cs typeface="Verdana"/>
            </a:endParaRPr>
          </a:p>
          <a:p>
            <a:pPr marL="12700" marR="5080" algn="ctr">
              <a:lnSpc>
                <a:spcPts val="890"/>
              </a:lnSpc>
              <a:spcBef>
                <a:spcPts val="35"/>
              </a:spcBef>
            </a:pPr>
            <a:r>
              <a:rPr sz="750" spc="50" dirty="0">
                <a:latin typeface="Verdana"/>
                <a:cs typeface="Verdana"/>
              </a:rPr>
              <a:t>M</a:t>
            </a:r>
            <a:r>
              <a:rPr sz="750" spc="25" dirty="0">
                <a:latin typeface="Verdana"/>
                <a:cs typeface="Verdana"/>
              </a:rPr>
              <a:t>e</a:t>
            </a:r>
            <a:r>
              <a:rPr sz="750" spc="90" dirty="0">
                <a:latin typeface="Verdana"/>
                <a:cs typeface="Verdana"/>
              </a:rPr>
              <a:t>c</a:t>
            </a:r>
            <a:r>
              <a:rPr sz="750" spc="-25" dirty="0">
                <a:latin typeface="Verdana"/>
                <a:cs typeface="Verdana"/>
              </a:rPr>
              <a:t>h</a:t>
            </a:r>
            <a:r>
              <a:rPr sz="750" spc="50" dirty="0">
                <a:latin typeface="Verdana"/>
                <a:cs typeface="Verdana"/>
              </a:rPr>
              <a:t>a</a:t>
            </a:r>
            <a:r>
              <a:rPr sz="750" spc="-45" dirty="0">
                <a:latin typeface="Verdana"/>
                <a:cs typeface="Verdana"/>
              </a:rPr>
              <a:t>t</a:t>
            </a:r>
            <a:r>
              <a:rPr sz="750" spc="-95" dirty="0">
                <a:latin typeface="Verdana"/>
                <a:cs typeface="Verdana"/>
              </a:rPr>
              <a:t>r</a:t>
            </a:r>
            <a:r>
              <a:rPr sz="750" spc="30" dirty="0">
                <a:latin typeface="Verdana"/>
                <a:cs typeface="Verdana"/>
              </a:rPr>
              <a:t>o</a:t>
            </a:r>
            <a:r>
              <a:rPr sz="750" spc="-25" dirty="0">
                <a:latin typeface="Verdana"/>
                <a:cs typeface="Verdana"/>
              </a:rPr>
              <a:t>n</a:t>
            </a:r>
            <a:r>
              <a:rPr sz="750" spc="-70" dirty="0">
                <a:latin typeface="Verdana"/>
                <a:cs typeface="Verdana"/>
              </a:rPr>
              <a:t>i</a:t>
            </a:r>
            <a:r>
              <a:rPr sz="750" spc="90" dirty="0">
                <a:latin typeface="Verdana"/>
                <a:cs typeface="Verdana"/>
              </a:rPr>
              <a:t>c</a:t>
            </a:r>
            <a:r>
              <a:rPr sz="750" spc="-80" dirty="0">
                <a:latin typeface="Verdana"/>
                <a:cs typeface="Verdana"/>
              </a:rPr>
              <a:t>s  </a:t>
            </a:r>
            <a:r>
              <a:rPr sz="750" spc="-85" dirty="0">
                <a:latin typeface="Verdana"/>
                <a:cs typeface="Verdana"/>
              </a:rPr>
              <a:t>E</a:t>
            </a:r>
            <a:r>
              <a:rPr sz="750" spc="-40" dirty="0">
                <a:latin typeface="Verdana"/>
                <a:cs typeface="Verdana"/>
              </a:rPr>
              <a:t>l</a:t>
            </a:r>
            <a:r>
              <a:rPr sz="750" spc="25" dirty="0">
                <a:latin typeface="Verdana"/>
                <a:cs typeface="Verdana"/>
              </a:rPr>
              <a:t>e</a:t>
            </a:r>
            <a:r>
              <a:rPr sz="750" spc="90" dirty="0">
                <a:latin typeface="Verdana"/>
                <a:cs typeface="Verdana"/>
              </a:rPr>
              <a:t>c</a:t>
            </a:r>
            <a:r>
              <a:rPr sz="750" spc="-45" dirty="0">
                <a:latin typeface="Verdana"/>
                <a:cs typeface="Verdana"/>
              </a:rPr>
              <a:t>t</a:t>
            </a:r>
            <a:r>
              <a:rPr sz="750" spc="-70" dirty="0">
                <a:latin typeface="Verdana"/>
                <a:cs typeface="Verdana"/>
              </a:rPr>
              <a:t>i</a:t>
            </a:r>
            <a:r>
              <a:rPr sz="750" spc="-25" dirty="0">
                <a:latin typeface="Verdana"/>
                <a:cs typeface="Verdana"/>
              </a:rPr>
              <a:t>v</a:t>
            </a:r>
            <a:r>
              <a:rPr sz="750" spc="35" dirty="0">
                <a:latin typeface="Verdana"/>
                <a:cs typeface="Verdana"/>
              </a:rPr>
              <a:t>e</a:t>
            </a:r>
            <a:r>
              <a:rPr sz="750" spc="-75" dirty="0">
                <a:latin typeface="Verdana"/>
                <a:cs typeface="Verdana"/>
              </a:rPr>
              <a:t> </a:t>
            </a:r>
            <a:r>
              <a:rPr sz="750" spc="-65" dirty="0">
                <a:latin typeface="Verdana"/>
                <a:cs typeface="Verdana"/>
              </a:rPr>
              <a:t>1</a:t>
            </a:r>
            <a:endParaRPr sz="750">
              <a:latin typeface="Verdana"/>
              <a:cs typeface="Verdana"/>
            </a:endParaRPr>
          </a:p>
        </p:txBody>
      </p:sp>
      <p:grpSp>
        <p:nvGrpSpPr>
          <p:cNvPr id="869" name="object 869"/>
          <p:cNvGrpSpPr/>
          <p:nvPr/>
        </p:nvGrpSpPr>
        <p:grpSpPr>
          <a:xfrm>
            <a:off x="9200388" y="1965960"/>
            <a:ext cx="1052195" cy="622300"/>
            <a:chOff x="9200388" y="1965960"/>
            <a:chExt cx="1052195" cy="622300"/>
          </a:xfrm>
        </p:grpSpPr>
        <p:pic>
          <p:nvPicPr>
            <p:cNvPr id="870" name="object 87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293352" y="2060448"/>
              <a:ext cx="957072" cy="524255"/>
            </a:xfrm>
            <a:prstGeom prst="rect">
              <a:avLst/>
            </a:prstGeom>
          </p:spPr>
        </p:pic>
        <p:sp>
          <p:nvSpPr>
            <p:cNvPr id="871" name="object 871"/>
            <p:cNvSpPr/>
            <p:nvPr/>
          </p:nvSpPr>
          <p:spPr>
            <a:xfrm>
              <a:off x="9293352" y="2586228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72" name="object 872"/>
            <p:cNvPicPr/>
            <p:nvPr/>
          </p:nvPicPr>
          <p:blipFill>
            <a:blip r:embed="rId49" cstate="print"/>
            <a:stretch>
              <a:fillRect/>
            </a:stretch>
          </p:blipFill>
          <p:spPr>
            <a:xfrm>
              <a:off x="9567672" y="2176272"/>
              <a:ext cx="414527" cy="70103"/>
            </a:xfrm>
            <a:prstGeom prst="rect">
              <a:avLst/>
            </a:prstGeom>
          </p:spPr>
        </p:pic>
        <p:pic>
          <p:nvPicPr>
            <p:cNvPr id="873" name="object 873"/>
            <p:cNvPicPr/>
            <p:nvPr/>
          </p:nvPicPr>
          <p:blipFill>
            <a:blip r:embed="rId50" cstate="print"/>
            <a:stretch>
              <a:fillRect/>
            </a:stretch>
          </p:blipFill>
          <p:spPr>
            <a:xfrm>
              <a:off x="9467088" y="2289048"/>
              <a:ext cx="618743" cy="70103"/>
            </a:xfrm>
            <a:prstGeom prst="rect">
              <a:avLst/>
            </a:prstGeom>
          </p:spPr>
        </p:pic>
        <p:pic>
          <p:nvPicPr>
            <p:cNvPr id="874" name="object 874"/>
            <p:cNvPicPr/>
            <p:nvPr/>
          </p:nvPicPr>
          <p:blipFill>
            <a:blip r:embed="rId51" cstate="print"/>
            <a:stretch>
              <a:fillRect/>
            </a:stretch>
          </p:blipFill>
          <p:spPr>
            <a:xfrm>
              <a:off x="9564623" y="2401824"/>
              <a:ext cx="423672" cy="70103"/>
            </a:xfrm>
            <a:prstGeom prst="rect">
              <a:avLst/>
            </a:prstGeom>
          </p:spPr>
        </p:pic>
        <p:sp>
          <p:nvSpPr>
            <p:cNvPr id="875" name="object 875"/>
            <p:cNvSpPr/>
            <p:nvPr/>
          </p:nvSpPr>
          <p:spPr>
            <a:xfrm>
              <a:off x="9206484" y="1972056"/>
              <a:ext cx="944880" cy="513715"/>
            </a:xfrm>
            <a:custGeom>
              <a:avLst/>
              <a:gdLst/>
              <a:ahLst/>
              <a:cxnLst/>
              <a:rect l="l" t="t" r="r" b="b"/>
              <a:pathLst>
                <a:path w="944879" h="513714">
                  <a:moveTo>
                    <a:pt x="944880" y="513587"/>
                  </a:moveTo>
                  <a:lnTo>
                    <a:pt x="0" y="513587"/>
                  </a:lnTo>
                  <a:lnTo>
                    <a:pt x="0" y="0"/>
                  </a:lnTo>
                  <a:lnTo>
                    <a:pt x="944880" y="0"/>
                  </a:lnTo>
                  <a:lnTo>
                    <a:pt x="944880" y="513587"/>
                  </a:lnTo>
                  <a:close/>
                </a:path>
              </a:pathLst>
            </a:custGeom>
            <a:solidFill>
              <a:srgbClr val="91C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6" name="object 876"/>
            <p:cNvSpPr/>
            <p:nvPr/>
          </p:nvSpPr>
          <p:spPr>
            <a:xfrm>
              <a:off x="9200388" y="1965960"/>
              <a:ext cx="957580" cy="525780"/>
            </a:xfrm>
            <a:custGeom>
              <a:avLst/>
              <a:gdLst/>
              <a:ahLst/>
              <a:cxnLst/>
              <a:rect l="l" t="t" r="r" b="b"/>
              <a:pathLst>
                <a:path w="957579" h="525780">
                  <a:moveTo>
                    <a:pt x="957072" y="525780"/>
                  </a:moveTo>
                  <a:lnTo>
                    <a:pt x="0" y="525780"/>
                  </a:lnTo>
                  <a:lnTo>
                    <a:pt x="0" y="0"/>
                  </a:lnTo>
                  <a:lnTo>
                    <a:pt x="957072" y="0"/>
                  </a:lnTo>
                  <a:lnTo>
                    <a:pt x="957072" y="6096"/>
                  </a:lnTo>
                  <a:lnTo>
                    <a:pt x="12192" y="6096"/>
                  </a:lnTo>
                  <a:lnTo>
                    <a:pt x="6096" y="10668"/>
                  </a:lnTo>
                  <a:lnTo>
                    <a:pt x="12192" y="10668"/>
                  </a:lnTo>
                  <a:lnTo>
                    <a:pt x="12192" y="513587"/>
                  </a:lnTo>
                  <a:lnTo>
                    <a:pt x="6096" y="513587"/>
                  </a:lnTo>
                  <a:lnTo>
                    <a:pt x="12192" y="519684"/>
                  </a:lnTo>
                  <a:lnTo>
                    <a:pt x="957072" y="519684"/>
                  </a:lnTo>
                  <a:lnTo>
                    <a:pt x="957072" y="525780"/>
                  </a:lnTo>
                  <a:close/>
                </a:path>
                <a:path w="957579" h="525780">
                  <a:moveTo>
                    <a:pt x="12192" y="10668"/>
                  </a:moveTo>
                  <a:lnTo>
                    <a:pt x="6096" y="10668"/>
                  </a:lnTo>
                  <a:lnTo>
                    <a:pt x="12192" y="6096"/>
                  </a:lnTo>
                  <a:lnTo>
                    <a:pt x="12192" y="10668"/>
                  </a:lnTo>
                  <a:close/>
                </a:path>
                <a:path w="957579" h="525780">
                  <a:moveTo>
                    <a:pt x="944879" y="10668"/>
                  </a:moveTo>
                  <a:lnTo>
                    <a:pt x="12192" y="10668"/>
                  </a:lnTo>
                  <a:lnTo>
                    <a:pt x="12192" y="6096"/>
                  </a:lnTo>
                  <a:lnTo>
                    <a:pt x="944879" y="6096"/>
                  </a:lnTo>
                  <a:lnTo>
                    <a:pt x="944879" y="10668"/>
                  </a:lnTo>
                  <a:close/>
                </a:path>
                <a:path w="957579" h="525780">
                  <a:moveTo>
                    <a:pt x="944879" y="519684"/>
                  </a:moveTo>
                  <a:lnTo>
                    <a:pt x="944879" y="6096"/>
                  </a:lnTo>
                  <a:lnTo>
                    <a:pt x="950975" y="10668"/>
                  </a:lnTo>
                  <a:lnTo>
                    <a:pt x="957072" y="10668"/>
                  </a:lnTo>
                  <a:lnTo>
                    <a:pt x="957072" y="513587"/>
                  </a:lnTo>
                  <a:lnTo>
                    <a:pt x="950975" y="513587"/>
                  </a:lnTo>
                  <a:lnTo>
                    <a:pt x="944879" y="519684"/>
                  </a:lnTo>
                  <a:close/>
                </a:path>
                <a:path w="957579" h="525780">
                  <a:moveTo>
                    <a:pt x="957072" y="10668"/>
                  </a:moveTo>
                  <a:lnTo>
                    <a:pt x="950975" y="10668"/>
                  </a:lnTo>
                  <a:lnTo>
                    <a:pt x="944879" y="6096"/>
                  </a:lnTo>
                  <a:lnTo>
                    <a:pt x="957072" y="6096"/>
                  </a:lnTo>
                  <a:lnTo>
                    <a:pt x="957072" y="10668"/>
                  </a:lnTo>
                  <a:close/>
                </a:path>
                <a:path w="957579" h="525780">
                  <a:moveTo>
                    <a:pt x="12192" y="519684"/>
                  </a:moveTo>
                  <a:lnTo>
                    <a:pt x="6096" y="513587"/>
                  </a:lnTo>
                  <a:lnTo>
                    <a:pt x="12192" y="513587"/>
                  </a:lnTo>
                  <a:lnTo>
                    <a:pt x="12192" y="519684"/>
                  </a:lnTo>
                  <a:close/>
                </a:path>
                <a:path w="957579" h="525780">
                  <a:moveTo>
                    <a:pt x="944879" y="519684"/>
                  </a:moveTo>
                  <a:lnTo>
                    <a:pt x="12192" y="519684"/>
                  </a:lnTo>
                  <a:lnTo>
                    <a:pt x="12192" y="513587"/>
                  </a:lnTo>
                  <a:lnTo>
                    <a:pt x="944879" y="513587"/>
                  </a:lnTo>
                  <a:lnTo>
                    <a:pt x="944879" y="519684"/>
                  </a:lnTo>
                  <a:close/>
                </a:path>
                <a:path w="957579" h="525780">
                  <a:moveTo>
                    <a:pt x="957072" y="519684"/>
                  </a:moveTo>
                  <a:lnTo>
                    <a:pt x="944879" y="519684"/>
                  </a:lnTo>
                  <a:lnTo>
                    <a:pt x="950975" y="513587"/>
                  </a:lnTo>
                  <a:lnTo>
                    <a:pt x="957072" y="513587"/>
                  </a:lnTo>
                  <a:lnTo>
                    <a:pt x="957072" y="51968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77" name="object 877"/>
          <p:cNvSpPr txBox="1"/>
          <p:nvPr/>
        </p:nvSpPr>
        <p:spPr>
          <a:xfrm>
            <a:off x="9352140" y="2043168"/>
            <a:ext cx="654050" cy="3644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ts val="894"/>
              </a:lnSpc>
              <a:spcBef>
                <a:spcPts val="90"/>
              </a:spcBef>
            </a:pPr>
            <a:r>
              <a:rPr sz="750" spc="-85" dirty="0">
                <a:latin typeface="Verdana"/>
                <a:cs typeface="Verdana"/>
              </a:rPr>
              <a:t>BFM4**3B</a:t>
            </a:r>
            <a:endParaRPr sz="750">
              <a:latin typeface="Verdana"/>
              <a:cs typeface="Verdana"/>
            </a:endParaRPr>
          </a:p>
          <a:p>
            <a:pPr marL="12065" marR="5080" algn="ctr">
              <a:lnSpc>
                <a:spcPts val="890"/>
              </a:lnSpc>
              <a:spcBef>
                <a:spcPts val="35"/>
              </a:spcBef>
            </a:pPr>
            <a:r>
              <a:rPr sz="750" spc="50" dirty="0">
                <a:latin typeface="Verdana"/>
                <a:cs typeface="Verdana"/>
              </a:rPr>
              <a:t>M</a:t>
            </a:r>
            <a:r>
              <a:rPr sz="750" spc="25" dirty="0">
                <a:latin typeface="Verdana"/>
                <a:cs typeface="Verdana"/>
              </a:rPr>
              <a:t>e</a:t>
            </a:r>
            <a:r>
              <a:rPr sz="750" spc="90" dirty="0">
                <a:latin typeface="Verdana"/>
                <a:cs typeface="Verdana"/>
              </a:rPr>
              <a:t>c</a:t>
            </a:r>
            <a:r>
              <a:rPr sz="750" spc="-25" dirty="0">
                <a:latin typeface="Verdana"/>
                <a:cs typeface="Verdana"/>
              </a:rPr>
              <a:t>h</a:t>
            </a:r>
            <a:r>
              <a:rPr sz="750" spc="50" dirty="0">
                <a:latin typeface="Verdana"/>
                <a:cs typeface="Verdana"/>
              </a:rPr>
              <a:t>a</a:t>
            </a:r>
            <a:r>
              <a:rPr sz="750" spc="-45" dirty="0">
                <a:latin typeface="Verdana"/>
                <a:cs typeface="Verdana"/>
              </a:rPr>
              <a:t>t</a:t>
            </a:r>
            <a:r>
              <a:rPr sz="750" spc="-95" dirty="0">
                <a:latin typeface="Verdana"/>
                <a:cs typeface="Verdana"/>
              </a:rPr>
              <a:t>r</a:t>
            </a:r>
            <a:r>
              <a:rPr sz="750" spc="30" dirty="0">
                <a:latin typeface="Verdana"/>
                <a:cs typeface="Verdana"/>
              </a:rPr>
              <a:t>o</a:t>
            </a:r>
            <a:r>
              <a:rPr sz="750" spc="-25" dirty="0">
                <a:latin typeface="Verdana"/>
                <a:cs typeface="Verdana"/>
              </a:rPr>
              <a:t>n</a:t>
            </a:r>
            <a:r>
              <a:rPr sz="750" spc="-70" dirty="0">
                <a:latin typeface="Verdana"/>
                <a:cs typeface="Verdana"/>
              </a:rPr>
              <a:t>i</a:t>
            </a:r>
            <a:r>
              <a:rPr sz="750" spc="90" dirty="0">
                <a:latin typeface="Verdana"/>
                <a:cs typeface="Verdana"/>
              </a:rPr>
              <a:t>c</a:t>
            </a:r>
            <a:r>
              <a:rPr sz="750" spc="-80" dirty="0">
                <a:latin typeface="Verdana"/>
                <a:cs typeface="Verdana"/>
              </a:rPr>
              <a:t>s  </a:t>
            </a:r>
            <a:r>
              <a:rPr sz="750" spc="-85" dirty="0">
                <a:latin typeface="Verdana"/>
                <a:cs typeface="Verdana"/>
              </a:rPr>
              <a:t>E</a:t>
            </a:r>
            <a:r>
              <a:rPr sz="750" spc="-40" dirty="0">
                <a:latin typeface="Verdana"/>
                <a:cs typeface="Verdana"/>
              </a:rPr>
              <a:t>l</a:t>
            </a:r>
            <a:r>
              <a:rPr sz="750" spc="25" dirty="0">
                <a:latin typeface="Verdana"/>
                <a:cs typeface="Verdana"/>
              </a:rPr>
              <a:t>e</a:t>
            </a:r>
            <a:r>
              <a:rPr sz="750" spc="90" dirty="0">
                <a:latin typeface="Verdana"/>
                <a:cs typeface="Verdana"/>
              </a:rPr>
              <a:t>c</a:t>
            </a:r>
            <a:r>
              <a:rPr sz="750" spc="-45" dirty="0">
                <a:latin typeface="Verdana"/>
                <a:cs typeface="Verdana"/>
              </a:rPr>
              <a:t>t</a:t>
            </a:r>
            <a:r>
              <a:rPr sz="750" spc="-70" dirty="0">
                <a:latin typeface="Verdana"/>
                <a:cs typeface="Verdana"/>
              </a:rPr>
              <a:t>i</a:t>
            </a:r>
            <a:r>
              <a:rPr sz="750" spc="-25" dirty="0">
                <a:latin typeface="Verdana"/>
                <a:cs typeface="Verdana"/>
              </a:rPr>
              <a:t>v</a:t>
            </a:r>
            <a:r>
              <a:rPr sz="750" spc="35" dirty="0">
                <a:latin typeface="Verdana"/>
                <a:cs typeface="Verdana"/>
              </a:rPr>
              <a:t>e</a:t>
            </a:r>
            <a:r>
              <a:rPr sz="750" spc="-75" dirty="0">
                <a:latin typeface="Verdana"/>
                <a:cs typeface="Verdana"/>
              </a:rPr>
              <a:t> </a:t>
            </a:r>
            <a:r>
              <a:rPr sz="750" spc="-65" dirty="0">
                <a:latin typeface="Verdana"/>
                <a:cs typeface="Verdana"/>
              </a:rPr>
              <a:t>2</a:t>
            </a:r>
            <a:endParaRPr sz="750">
              <a:latin typeface="Verdana"/>
              <a:cs typeface="Verdana"/>
            </a:endParaRPr>
          </a:p>
        </p:txBody>
      </p:sp>
      <p:grpSp>
        <p:nvGrpSpPr>
          <p:cNvPr id="878" name="object 878"/>
          <p:cNvGrpSpPr/>
          <p:nvPr/>
        </p:nvGrpSpPr>
        <p:grpSpPr>
          <a:xfrm>
            <a:off x="8025383" y="2590800"/>
            <a:ext cx="1065530" cy="631190"/>
            <a:chOff x="8025383" y="2590800"/>
            <a:chExt cx="1065530" cy="631190"/>
          </a:xfrm>
        </p:grpSpPr>
        <p:pic>
          <p:nvPicPr>
            <p:cNvPr id="879" name="object 879"/>
            <p:cNvPicPr/>
            <p:nvPr/>
          </p:nvPicPr>
          <p:blipFill>
            <a:blip r:embed="rId52" cstate="print"/>
            <a:stretch>
              <a:fillRect/>
            </a:stretch>
          </p:blipFill>
          <p:spPr>
            <a:xfrm>
              <a:off x="8119871" y="2685288"/>
              <a:ext cx="969263" cy="533400"/>
            </a:xfrm>
            <a:prstGeom prst="rect">
              <a:avLst/>
            </a:prstGeom>
          </p:spPr>
        </p:pic>
        <p:sp>
          <p:nvSpPr>
            <p:cNvPr id="880" name="object 880"/>
            <p:cNvSpPr/>
            <p:nvPr/>
          </p:nvSpPr>
          <p:spPr>
            <a:xfrm>
              <a:off x="8119871" y="3220212"/>
              <a:ext cx="969644" cy="0"/>
            </a:xfrm>
            <a:custGeom>
              <a:avLst/>
              <a:gdLst/>
              <a:ahLst/>
              <a:cxnLst/>
              <a:rect l="l" t="t" r="r" b="b"/>
              <a:pathLst>
                <a:path w="969645">
                  <a:moveTo>
                    <a:pt x="0" y="0"/>
                  </a:moveTo>
                  <a:lnTo>
                    <a:pt x="969263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81" name="object 881"/>
            <p:cNvPicPr/>
            <p:nvPr/>
          </p:nvPicPr>
          <p:blipFill>
            <a:blip r:embed="rId53" cstate="print"/>
            <a:stretch>
              <a:fillRect/>
            </a:stretch>
          </p:blipFill>
          <p:spPr>
            <a:xfrm>
              <a:off x="8412479" y="2804159"/>
              <a:ext cx="384048" cy="70103"/>
            </a:xfrm>
            <a:prstGeom prst="rect">
              <a:avLst/>
            </a:prstGeom>
          </p:spPr>
        </p:pic>
        <p:pic>
          <p:nvPicPr>
            <p:cNvPr id="882" name="object 882"/>
            <p:cNvPicPr/>
            <p:nvPr/>
          </p:nvPicPr>
          <p:blipFill>
            <a:blip r:embed="rId54" cstate="print"/>
            <a:stretch>
              <a:fillRect/>
            </a:stretch>
          </p:blipFill>
          <p:spPr>
            <a:xfrm>
              <a:off x="8342376" y="2916935"/>
              <a:ext cx="533400" cy="70103"/>
            </a:xfrm>
            <a:prstGeom prst="rect">
              <a:avLst/>
            </a:prstGeom>
          </p:spPr>
        </p:pic>
        <p:pic>
          <p:nvPicPr>
            <p:cNvPr id="883" name="object 883"/>
            <p:cNvPicPr/>
            <p:nvPr/>
          </p:nvPicPr>
          <p:blipFill>
            <a:blip r:embed="rId55" cstate="print"/>
            <a:stretch>
              <a:fillRect/>
            </a:stretch>
          </p:blipFill>
          <p:spPr>
            <a:xfrm>
              <a:off x="8394192" y="3029711"/>
              <a:ext cx="423671" cy="88391"/>
            </a:xfrm>
            <a:prstGeom prst="rect">
              <a:avLst/>
            </a:prstGeom>
          </p:spPr>
        </p:pic>
        <p:sp>
          <p:nvSpPr>
            <p:cNvPr id="884" name="object 884"/>
            <p:cNvSpPr/>
            <p:nvPr/>
          </p:nvSpPr>
          <p:spPr>
            <a:xfrm>
              <a:off x="8037576" y="2601467"/>
              <a:ext cx="944880" cy="512445"/>
            </a:xfrm>
            <a:custGeom>
              <a:avLst/>
              <a:gdLst/>
              <a:ahLst/>
              <a:cxnLst/>
              <a:rect l="l" t="t" r="r" b="b"/>
              <a:pathLst>
                <a:path w="944879" h="512444">
                  <a:moveTo>
                    <a:pt x="944879" y="512064"/>
                  </a:moveTo>
                  <a:lnTo>
                    <a:pt x="0" y="512064"/>
                  </a:lnTo>
                  <a:lnTo>
                    <a:pt x="0" y="0"/>
                  </a:lnTo>
                  <a:lnTo>
                    <a:pt x="944879" y="0"/>
                  </a:lnTo>
                  <a:lnTo>
                    <a:pt x="944879" y="512064"/>
                  </a:lnTo>
                  <a:close/>
                </a:path>
              </a:pathLst>
            </a:custGeom>
            <a:solidFill>
              <a:srgbClr val="91C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5" name="object 885"/>
            <p:cNvSpPr/>
            <p:nvPr/>
          </p:nvSpPr>
          <p:spPr>
            <a:xfrm>
              <a:off x="8025383" y="2590800"/>
              <a:ext cx="969644" cy="535305"/>
            </a:xfrm>
            <a:custGeom>
              <a:avLst/>
              <a:gdLst/>
              <a:ahLst/>
              <a:cxnLst/>
              <a:rect l="l" t="t" r="r" b="b"/>
              <a:pathLst>
                <a:path w="969645" h="535305">
                  <a:moveTo>
                    <a:pt x="969264" y="534924"/>
                  </a:moveTo>
                  <a:lnTo>
                    <a:pt x="0" y="534924"/>
                  </a:lnTo>
                  <a:lnTo>
                    <a:pt x="0" y="0"/>
                  </a:lnTo>
                  <a:lnTo>
                    <a:pt x="969264" y="0"/>
                  </a:lnTo>
                  <a:lnTo>
                    <a:pt x="969264" y="10668"/>
                  </a:lnTo>
                  <a:lnTo>
                    <a:pt x="24384" y="10668"/>
                  </a:lnTo>
                  <a:lnTo>
                    <a:pt x="12192" y="22860"/>
                  </a:lnTo>
                  <a:lnTo>
                    <a:pt x="24384" y="22860"/>
                  </a:lnTo>
                  <a:lnTo>
                    <a:pt x="24384" y="510539"/>
                  </a:lnTo>
                  <a:lnTo>
                    <a:pt x="12192" y="510539"/>
                  </a:lnTo>
                  <a:lnTo>
                    <a:pt x="24384" y="522732"/>
                  </a:lnTo>
                  <a:lnTo>
                    <a:pt x="969264" y="522732"/>
                  </a:lnTo>
                  <a:lnTo>
                    <a:pt x="969264" y="534924"/>
                  </a:lnTo>
                  <a:close/>
                </a:path>
                <a:path w="969645" h="535305">
                  <a:moveTo>
                    <a:pt x="24384" y="22860"/>
                  </a:moveTo>
                  <a:lnTo>
                    <a:pt x="12192" y="22860"/>
                  </a:lnTo>
                  <a:lnTo>
                    <a:pt x="24384" y="10668"/>
                  </a:lnTo>
                  <a:lnTo>
                    <a:pt x="24384" y="22860"/>
                  </a:lnTo>
                  <a:close/>
                </a:path>
                <a:path w="969645" h="535305">
                  <a:moveTo>
                    <a:pt x="946404" y="22860"/>
                  </a:moveTo>
                  <a:lnTo>
                    <a:pt x="24384" y="22860"/>
                  </a:lnTo>
                  <a:lnTo>
                    <a:pt x="24384" y="10668"/>
                  </a:lnTo>
                  <a:lnTo>
                    <a:pt x="946404" y="10668"/>
                  </a:lnTo>
                  <a:lnTo>
                    <a:pt x="946404" y="22860"/>
                  </a:lnTo>
                  <a:close/>
                </a:path>
                <a:path w="969645" h="535305">
                  <a:moveTo>
                    <a:pt x="946404" y="522732"/>
                  </a:moveTo>
                  <a:lnTo>
                    <a:pt x="946404" y="10668"/>
                  </a:lnTo>
                  <a:lnTo>
                    <a:pt x="957072" y="22860"/>
                  </a:lnTo>
                  <a:lnTo>
                    <a:pt x="969264" y="22860"/>
                  </a:lnTo>
                  <a:lnTo>
                    <a:pt x="969264" y="510539"/>
                  </a:lnTo>
                  <a:lnTo>
                    <a:pt x="957072" y="510539"/>
                  </a:lnTo>
                  <a:lnTo>
                    <a:pt x="946404" y="522732"/>
                  </a:lnTo>
                  <a:close/>
                </a:path>
                <a:path w="969645" h="535305">
                  <a:moveTo>
                    <a:pt x="969264" y="22860"/>
                  </a:moveTo>
                  <a:lnTo>
                    <a:pt x="957072" y="22860"/>
                  </a:lnTo>
                  <a:lnTo>
                    <a:pt x="946404" y="10668"/>
                  </a:lnTo>
                  <a:lnTo>
                    <a:pt x="969264" y="10668"/>
                  </a:lnTo>
                  <a:lnTo>
                    <a:pt x="969264" y="22860"/>
                  </a:lnTo>
                  <a:close/>
                </a:path>
                <a:path w="969645" h="535305">
                  <a:moveTo>
                    <a:pt x="24384" y="522732"/>
                  </a:moveTo>
                  <a:lnTo>
                    <a:pt x="12192" y="510539"/>
                  </a:lnTo>
                  <a:lnTo>
                    <a:pt x="24384" y="510539"/>
                  </a:lnTo>
                  <a:lnTo>
                    <a:pt x="24384" y="522732"/>
                  </a:lnTo>
                  <a:close/>
                </a:path>
                <a:path w="969645" h="535305">
                  <a:moveTo>
                    <a:pt x="946404" y="522732"/>
                  </a:moveTo>
                  <a:lnTo>
                    <a:pt x="24384" y="522732"/>
                  </a:lnTo>
                  <a:lnTo>
                    <a:pt x="24384" y="510539"/>
                  </a:lnTo>
                  <a:lnTo>
                    <a:pt x="946404" y="510539"/>
                  </a:lnTo>
                  <a:lnTo>
                    <a:pt x="946404" y="522732"/>
                  </a:lnTo>
                  <a:close/>
                </a:path>
                <a:path w="969645" h="535305">
                  <a:moveTo>
                    <a:pt x="969264" y="522732"/>
                  </a:moveTo>
                  <a:lnTo>
                    <a:pt x="946404" y="522732"/>
                  </a:lnTo>
                  <a:lnTo>
                    <a:pt x="957072" y="510539"/>
                  </a:lnTo>
                  <a:lnTo>
                    <a:pt x="969264" y="510539"/>
                  </a:lnTo>
                  <a:lnTo>
                    <a:pt x="969264" y="52273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86" name="object 886"/>
          <p:cNvSpPr txBox="1"/>
          <p:nvPr/>
        </p:nvSpPr>
        <p:spPr>
          <a:xfrm>
            <a:off x="8227429" y="2672556"/>
            <a:ext cx="564515" cy="3644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ts val="894"/>
              </a:lnSpc>
              <a:spcBef>
                <a:spcPts val="90"/>
              </a:spcBef>
            </a:pPr>
            <a:r>
              <a:rPr sz="750" spc="-55" dirty="0">
                <a:latin typeface="Verdana"/>
                <a:cs typeface="Verdana"/>
              </a:rPr>
              <a:t>BFM4503</a:t>
            </a:r>
            <a:endParaRPr sz="750">
              <a:latin typeface="Verdana"/>
              <a:cs typeface="Verdana"/>
            </a:endParaRPr>
          </a:p>
          <a:p>
            <a:pPr marL="12700" marR="5080" algn="ctr">
              <a:lnSpc>
                <a:spcPts val="890"/>
              </a:lnSpc>
              <a:spcBef>
                <a:spcPts val="35"/>
              </a:spcBef>
            </a:pPr>
            <a:r>
              <a:rPr sz="750" spc="-70" dirty="0">
                <a:latin typeface="Verdana"/>
                <a:cs typeface="Verdana"/>
              </a:rPr>
              <a:t>R</a:t>
            </a:r>
            <a:r>
              <a:rPr sz="750" spc="30" dirty="0">
                <a:latin typeface="Verdana"/>
                <a:cs typeface="Verdana"/>
              </a:rPr>
              <a:t>o</a:t>
            </a:r>
            <a:r>
              <a:rPr sz="750" spc="35" dirty="0">
                <a:latin typeface="Verdana"/>
                <a:cs typeface="Verdana"/>
              </a:rPr>
              <a:t>b</a:t>
            </a:r>
            <a:r>
              <a:rPr sz="750" spc="30" dirty="0">
                <a:latin typeface="Verdana"/>
                <a:cs typeface="Verdana"/>
              </a:rPr>
              <a:t>o</a:t>
            </a:r>
            <a:r>
              <a:rPr sz="750" spc="-45" dirty="0">
                <a:latin typeface="Verdana"/>
                <a:cs typeface="Verdana"/>
              </a:rPr>
              <a:t>t</a:t>
            </a:r>
            <a:r>
              <a:rPr sz="750" spc="-65" dirty="0">
                <a:latin typeface="Verdana"/>
                <a:cs typeface="Verdana"/>
              </a:rPr>
              <a:t>i</a:t>
            </a:r>
            <a:r>
              <a:rPr sz="750" spc="80" dirty="0">
                <a:latin typeface="Verdana"/>
                <a:cs typeface="Verdana"/>
              </a:rPr>
              <a:t>c</a:t>
            </a:r>
            <a:r>
              <a:rPr sz="750" spc="-105" dirty="0">
                <a:latin typeface="Verdana"/>
                <a:cs typeface="Verdana"/>
              </a:rPr>
              <a:t>s</a:t>
            </a:r>
            <a:r>
              <a:rPr sz="750" spc="-70" dirty="0">
                <a:latin typeface="Verdana"/>
                <a:cs typeface="Verdana"/>
              </a:rPr>
              <a:t> </a:t>
            </a:r>
            <a:r>
              <a:rPr sz="750" spc="-50" dirty="0">
                <a:latin typeface="Verdana"/>
                <a:cs typeface="Verdana"/>
              </a:rPr>
              <a:t>f</a:t>
            </a:r>
            <a:r>
              <a:rPr sz="750" spc="30" dirty="0">
                <a:latin typeface="Verdana"/>
                <a:cs typeface="Verdana"/>
              </a:rPr>
              <a:t>o</a:t>
            </a:r>
            <a:r>
              <a:rPr sz="750" spc="-85" dirty="0">
                <a:latin typeface="Verdana"/>
                <a:cs typeface="Verdana"/>
              </a:rPr>
              <a:t>r  </a:t>
            </a:r>
            <a:r>
              <a:rPr sz="750" spc="-35" dirty="0">
                <a:latin typeface="Verdana"/>
                <a:cs typeface="Verdana"/>
              </a:rPr>
              <a:t>Engineers</a:t>
            </a:r>
            <a:endParaRPr sz="750">
              <a:latin typeface="Verdana"/>
              <a:cs typeface="Verdana"/>
            </a:endParaRPr>
          </a:p>
        </p:txBody>
      </p:sp>
      <p:grpSp>
        <p:nvGrpSpPr>
          <p:cNvPr id="887" name="object 887"/>
          <p:cNvGrpSpPr/>
          <p:nvPr/>
        </p:nvGrpSpPr>
        <p:grpSpPr>
          <a:xfrm>
            <a:off x="8031480" y="1272540"/>
            <a:ext cx="1004569" cy="617855"/>
            <a:chOff x="8031480" y="1272540"/>
            <a:chExt cx="1004569" cy="617855"/>
          </a:xfrm>
        </p:grpSpPr>
        <p:sp>
          <p:nvSpPr>
            <p:cNvPr id="888" name="object 888"/>
            <p:cNvSpPr/>
            <p:nvPr/>
          </p:nvSpPr>
          <p:spPr>
            <a:xfrm>
              <a:off x="8932164" y="136702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9" name="object 889"/>
            <p:cNvSpPr/>
            <p:nvPr/>
          </p:nvSpPr>
          <p:spPr>
            <a:xfrm>
              <a:off x="8932164" y="137007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0" name="object 890"/>
            <p:cNvSpPr/>
            <p:nvPr/>
          </p:nvSpPr>
          <p:spPr>
            <a:xfrm>
              <a:off x="8932164" y="137312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1" name="object 891"/>
            <p:cNvSpPr/>
            <p:nvPr/>
          </p:nvSpPr>
          <p:spPr>
            <a:xfrm>
              <a:off x="8932164" y="137617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2" name="object 892"/>
            <p:cNvSpPr/>
            <p:nvPr/>
          </p:nvSpPr>
          <p:spPr>
            <a:xfrm>
              <a:off x="8932164" y="137922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3" name="object 893"/>
            <p:cNvSpPr/>
            <p:nvPr/>
          </p:nvSpPr>
          <p:spPr>
            <a:xfrm>
              <a:off x="8932164" y="138226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4" name="object 894"/>
            <p:cNvSpPr/>
            <p:nvPr/>
          </p:nvSpPr>
          <p:spPr>
            <a:xfrm>
              <a:off x="8932164" y="138531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5" name="object 895"/>
            <p:cNvSpPr/>
            <p:nvPr/>
          </p:nvSpPr>
          <p:spPr>
            <a:xfrm>
              <a:off x="8932164" y="138836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6" name="object 896"/>
            <p:cNvSpPr/>
            <p:nvPr/>
          </p:nvSpPr>
          <p:spPr>
            <a:xfrm>
              <a:off x="8932164" y="139141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7" name="object 897"/>
            <p:cNvSpPr/>
            <p:nvPr/>
          </p:nvSpPr>
          <p:spPr>
            <a:xfrm>
              <a:off x="8932164" y="139446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8" name="object 898"/>
            <p:cNvSpPr/>
            <p:nvPr/>
          </p:nvSpPr>
          <p:spPr>
            <a:xfrm>
              <a:off x="8932164" y="139750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9" name="object 899"/>
            <p:cNvSpPr/>
            <p:nvPr/>
          </p:nvSpPr>
          <p:spPr>
            <a:xfrm>
              <a:off x="8932164" y="140055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0" name="object 900"/>
            <p:cNvSpPr/>
            <p:nvPr/>
          </p:nvSpPr>
          <p:spPr>
            <a:xfrm>
              <a:off x="8932164" y="140360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1" name="object 901"/>
            <p:cNvSpPr/>
            <p:nvPr/>
          </p:nvSpPr>
          <p:spPr>
            <a:xfrm>
              <a:off x="8932164" y="140665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2" name="object 902"/>
            <p:cNvSpPr/>
            <p:nvPr/>
          </p:nvSpPr>
          <p:spPr>
            <a:xfrm>
              <a:off x="8932164" y="140970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3" name="object 903"/>
            <p:cNvSpPr/>
            <p:nvPr/>
          </p:nvSpPr>
          <p:spPr>
            <a:xfrm>
              <a:off x="8932164" y="141274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4" name="object 904"/>
            <p:cNvSpPr/>
            <p:nvPr/>
          </p:nvSpPr>
          <p:spPr>
            <a:xfrm>
              <a:off x="8932164" y="141579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5" name="object 905"/>
            <p:cNvSpPr/>
            <p:nvPr/>
          </p:nvSpPr>
          <p:spPr>
            <a:xfrm>
              <a:off x="8932164" y="141884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6" name="object 906"/>
            <p:cNvSpPr/>
            <p:nvPr/>
          </p:nvSpPr>
          <p:spPr>
            <a:xfrm>
              <a:off x="8932164" y="142189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7" name="object 907"/>
            <p:cNvSpPr/>
            <p:nvPr/>
          </p:nvSpPr>
          <p:spPr>
            <a:xfrm>
              <a:off x="8932164" y="142494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8" name="object 908"/>
            <p:cNvSpPr/>
            <p:nvPr/>
          </p:nvSpPr>
          <p:spPr>
            <a:xfrm>
              <a:off x="8932164" y="142798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9" name="object 909"/>
            <p:cNvSpPr/>
            <p:nvPr/>
          </p:nvSpPr>
          <p:spPr>
            <a:xfrm>
              <a:off x="8932164" y="143103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0" name="object 910"/>
            <p:cNvSpPr/>
            <p:nvPr/>
          </p:nvSpPr>
          <p:spPr>
            <a:xfrm>
              <a:off x="8932164" y="143408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1" name="object 911"/>
            <p:cNvSpPr/>
            <p:nvPr/>
          </p:nvSpPr>
          <p:spPr>
            <a:xfrm>
              <a:off x="8932164" y="143713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2" name="object 912"/>
            <p:cNvSpPr/>
            <p:nvPr/>
          </p:nvSpPr>
          <p:spPr>
            <a:xfrm>
              <a:off x="8932164" y="144018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3" name="object 913"/>
            <p:cNvSpPr/>
            <p:nvPr/>
          </p:nvSpPr>
          <p:spPr>
            <a:xfrm>
              <a:off x="8932164" y="144322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4" name="object 914"/>
            <p:cNvSpPr/>
            <p:nvPr/>
          </p:nvSpPr>
          <p:spPr>
            <a:xfrm>
              <a:off x="8932164" y="144627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5" name="object 915"/>
            <p:cNvSpPr/>
            <p:nvPr/>
          </p:nvSpPr>
          <p:spPr>
            <a:xfrm>
              <a:off x="8932164" y="144932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6" name="object 916"/>
            <p:cNvSpPr/>
            <p:nvPr/>
          </p:nvSpPr>
          <p:spPr>
            <a:xfrm>
              <a:off x="8932164" y="145237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7" name="object 917"/>
            <p:cNvSpPr/>
            <p:nvPr/>
          </p:nvSpPr>
          <p:spPr>
            <a:xfrm>
              <a:off x="8932164" y="145542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8" name="object 918"/>
            <p:cNvSpPr/>
            <p:nvPr/>
          </p:nvSpPr>
          <p:spPr>
            <a:xfrm>
              <a:off x="8932164" y="145846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9" name="object 919"/>
            <p:cNvSpPr/>
            <p:nvPr/>
          </p:nvSpPr>
          <p:spPr>
            <a:xfrm>
              <a:off x="8932164" y="146151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0" name="object 920"/>
            <p:cNvSpPr/>
            <p:nvPr/>
          </p:nvSpPr>
          <p:spPr>
            <a:xfrm>
              <a:off x="8932164" y="146456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1" name="object 921"/>
            <p:cNvSpPr/>
            <p:nvPr/>
          </p:nvSpPr>
          <p:spPr>
            <a:xfrm>
              <a:off x="8932164" y="146761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2" name="object 922"/>
            <p:cNvSpPr/>
            <p:nvPr/>
          </p:nvSpPr>
          <p:spPr>
            <a:xfrm>
              <a:off x="8932164" y="147066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3" name="object 923"/>
            <p:cNvSpPr/>
            <p:nvPr/>
          </p:nvSpPr>
          <p:spPr>
            <a:xfrm>
              <a:off x="8932164" y="147370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4" name="object 924"/>
            <p:cNvSpPr/>
            <p:nvPr/>
          </p:nvSpPr>
          <p:spPr>
            <a:xfrm>
              <a:off x="8932164" y="147675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5" name="object 925"/>
            <p:cNvSpPr/>
            <p:nvPr/>
          </p:nvSpPr>
          <p:spPr>
            <a:xfrm>
              <a:off x="8932164" y="147980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6" name="object 926"/>
            <p:cNvSpPr/>
            <p:nvPr/>
          </p:nvSpPr>
          <p:spPr>
            <a:xfrm>
              <a:off x="8932164" y="148285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7" name="object 927"/>
            <p:cNvSpPr/>
            <p:nvPr/>
          </p:nvSpPr>
          <p:spPr>
            <a:xfrm>
              <a:off x="8932164" y="148590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8" name="object 928"/>
            <p:cNvSpPr/>
            <p:nvPr/>
          </p:nvSpPr>
          <p:spPr>
            <a:xfrm>
              <a:off x="8932164" y="148894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9" name="object 929"/>
            <p:cNvSpPr/>
            <p:nvPr/>
          </p:nvSpPr>
          <p:spPr>
            <a:xfrm>
              <a:off x="8932164" y="149199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0" name="object 930"/>
            <p:cNvSpPr/>
            <p:nvPr/>
          </p:nvSpPr>
          <p:spPr>
            <a:xfrm>
              <a:off x="8932164" y="149504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1" name="object 931"/>
            <p:cNvSpPr/>
            <p:nvPr/>
          </p:nvSpPr>
          <p:spPr>
            <a:xfrm>
              <a:off x="8932164" y="149809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2" name="object 932"/>
            <p:cNvSpPr/>
            <p:nvPr/>
          </p:nvSpPr>
          <p:spPr>
            <a:xfrm>
              <a:off x="8932164" y="150114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3" name="object 933"/>
            <p:cNvSpPr/>
            <p:nvPr/>
          </p:nvSpPr>
          <p:spPr>
            <a:xfrm>
              <a:off x="8932164" y="150418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4" name="object 934"/>
            <p:cNvSpPr/>
            <p:nvPr/>
          </p:nvSpPr>
          <p:spPr>
            <a:xfrm>
              <a:off x="8932164" y="150723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5" name="object 935"/>
            <p:cNvSpPr/>
            <p:nvPr/>
          </p:nvSpPr>
          <p:spPr>
            <a:xfrm>
              <a:off x="8932164" y="151028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6" name="object 936"/>
            <p:cNvSpPr/>
            <p:nvPr/>
          </p:nvSpPr>
          <p:spPr>
            <a:xfrm>
              <a:off x="8932164" y="151333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7" name="object 937"/>
            <p:cNvSpPr/>
            <p:nvPr/>
          </p:nvSpPr>
          <p:spPr>
            <a:xfrm>
              <a:off x="8932164" y="151638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8" name="object 938"/>
            <p:cNvSpPr/>
            <p:nvPr/>
          </p:nvSpPr>
          <p:spPr>
            <a:xfrm>
              <a:off x="8932164" y="151942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9" name="object 939"/>
            <p:cNvSpPr/>
            <p:nvPr/>
          </p:nvSpPr>
          <p:spPr>
            <a:xfrm>
              <a:off x="8932164" y="1522475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0" name="object 940"/>
            <p:cNvSpPr/>
            <p:nvPr/>
          </p:nvSpPr>
          <p:spPr>
            <a:xfrm>
              <a:off x="8932164" y="152552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1" name="object 941"/>
            <p:cNvSpPr/>
            <p:nvPr/>
          </p:nvSpPr>
          <p:spPr>
            <a:xfrm>
              <a:off x="8932164" y="152857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2" name="object 942"/>
            <p:cNvSpPr/>
            <p:nvPr/>
          </p:nvSpPr>
          <p:spPr>
            <a:xfrm>
              <a:off x="8932164" y="153162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3" name="object 943"/>
            <p:cNvSpPr/>
            <p:nvPr/>
          </p:nvSpPr>
          <p:spPr>
            <a:xfrm>
              <a:off x="8932164" y="153466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4" name="object 944"/>
            <p:cNvSpPr/>
            <p:nvPr/>
          </p:nvSpPr>
          <p:spPr>
            <a:xfrm>
              <a:off x="8932164" y="153771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5" name="object 945"/>
            <p:cNvSpPr/>
            <p:nvPr/>
          </p:nvSpPr>
          <p:spPr>
            <a:xfrm>
              <a:off x="8932164" y="154076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6" name="object 946"/>
            <p:cNvSpPr/>
            <p:nvPr/>
          </p:nvSpPr>
          <p:spPr>
            <a:xfrm>
              <a:off x="8932164" y="154381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7" name="object 947"/>
            <p:cNvSpPr/>
            <p:nvPr/>
          </p:nvSpPr>
          <p:spPr>
            <a:xfrm>
              <a:off x="8932164" y="154686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8" name="object 948"/>
            <p:cNvSpPr/>
            <p:nvPr/>
          </p:nvSpPr>
          <p:spPr>
            <a:xfrm>
              <a:off x="8932164" y="154990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9" name="object 949"/>
            <p:cNvSpPr/>
            <p:nvPr/>
          </p:nvSpPr>
          <p:spPr>
            <a:xfrm>
              <a:off x="8932164" y="155295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0" name="object 950"/>
            <p:cNvSpPr/>
            <p:nvPr/>
          </p:nvSpPr>
          <p:spPr>
            <a:xfrm>
              <a:off x="8932164" y="155600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1" name="object 951"/>
            <p:cNvSpPr/>
            <p:nvPr/>
          </p:nvSpPr>
          <p:spPr>
            <a:xfrm>
              <a:off x="8932164" y="155905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2" name="object 952"/>
            <p:cNvSpPr/>
            <p:nvPr/>
          </p:nvSpPr>
          <p:spPr>
            <a:xfrm>
              <a:off x="8932164" y="156210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3" name="object 953"/>
            <p:cNvSpPr/>
            <p:nvPr/>
          </p:nvSpPr>
          <p:spPr>
            <a:xfrm>
              <a:off x="8932164" y="156514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4" name="object 954"/>
            <p:cNvSpPr/>
            <p:nvPr/>
          </p:nvSpPr>
          <p:spPr>
            <a:xfrm>
              <a:off x="8932164" y="156819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5" name="object 955"/>
            <p:cNvSpPr/>
            <p:nvPr/>
          </p:nvSpPr>
          <p:spPr>
            <a:xfrm>
              <a:off x="8932164" y="157124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6" name="object 956"/>
            <p:cNvSpPr/>
            <p:nvPr/>
          </p:nvSpPr>
          <p:spPr>
            <a:xfrm>
              <a:off x="8932164" y="157429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7" name="object 957"/>
            <p:cNvSpPr/>
            <p:nvPr/>
          </p:nvSpPr>
          <p:spPr>
            <a:xfrm>
              <a:off x="8932164" y="157734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8" name="object 958"/>
            <p:cNvSpPr/>
            <p:nvPr/>
          </p:nvSpPr>
          <p:spPr>
            <a:xfrm>
              <a:off x="8932164" y="158038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9" name="object 959"/>
            <p:cNvSpPr/>
            <p:nvPr/>
          </p:nvSpPr>
          <p:spPr>
            <a:xfrm>
              <a:off x="8932164" y="158343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0" name="object 960"/>
            <p:cNvSpPr/>
            <p:nvPr/>
          </p:nvSpPr>
          <p:spPr>
            <a:xfrm>
              <a:off x="8932164" y="158648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1" name="object 961"/>
            <p:cNvSpPr/>
            <p:nvPr/>
          </p:nvSpPr>
          <p:spPr>
            <a:xfrm>
              <a:off x="8932164" y="158953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2" name="object 962"/>
            <p:cNvSpPr/>
            <p:nvPr/>
          </p:nvSpPr>
          <p:spPr>
            <a:xfrm>
              <a:off x="8932164" y="159258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3" name="object 963"/>
            <p:cNvSpPr/>
            <p:nvPr/>
          </p:nvSpPr>
          <p:spPr>
            <a:xfrm>
              <a:off x="8932164" y="159562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4" name="object 964"/>
            <p:cNvSpPr/>
            <p:nvPr/>
          </p:nvSpPr>
          <p:spPr>
            <a:xfrm>
              <a:off x="8932164" y="1598675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5" name="object 965"/>
            <p:cNvSpPr/>
            <p:nvPr/>
          </p:nvSpPr>
          <p:spPr>
            <a:xfrm>
              <a:off x="8932164" y="160172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6" name="object 966"/>
            <p:cNvSpPr/>
            <p:nvPr/>
          </p:nvSpPr>
          <p:spPr>
            <a:xfrm>
              <a:off x="8932164" y="160477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7" name="object 967"/>
            <p:cNvSpPr/>
            <p:nvPr/>
          </p:nvSpPr>
          <p:spPr>
            <a:xfrm>
              <a:off x="8932164" y="160782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8" name="object 968"/>
            <p:cNvSpPr/>
            <p:nvPr/>
          </p:nvSpPr>
          <p:spPr>
            <a:xfrm>
              <a:off x="8932164" y="161086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9" name="object 969"/>
            <p:cNvSpPr/>
            <p:nvPr/>
          </p:nvSpPr>
          <p:spPr>
            <a:xfrm>
              <a:off x="8932164" y="161391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0" name="object 970"/>
            <p:cNvSpPr/>
            <p:nvPr/>
          </p:nvSpPr>
          <p:spPr>
            <a:xfrm>
              <a:off x="8932164" y="161696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1" name="object 971"/>
            <p:cNvSpPr/>
            <p:nvPr/>
          </p:nvSpPr>
          <p:spPr>
            <a:xfrm>
              <a:off x="8932164" y="162001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2" name="object 972"/>
            <p:cNvSpPr/>
            <p:nvPr/>
          </p:nvSpPr>
          <p:spPr>
            <a:xfrm>
              <a:off x="8932164" y="162306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3" name="object 973"/>
            <p:cNvSpPr/>
            <p:nvPr/>
          </p:nvSpPr>
          <p:spPr>
            <a:xfrm>
              <a:off x="8932164" y="162610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4" name="object 974"/>
            <p:cNvSpPr/>
            <p:nvPr/>
          </p:nvSpPr>
          <p:spPr>
            <a:xfrm>
              <a:off x="8932164" y="162915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5" name="object 975"/>
            <p:cNvSpPr/>
            <p:nvPr/>
          </p:nvSpPr>
          <p:spPr>
            <a:xfrm>
              <a:off x="8932164" y="163220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6" name="object 976"/>
            <p:cNvSpPr/>
            <p:nvPr/>
          </p:nvSpPr>
          <p:spPr>
            <a:xfrm>
              <a:off x="8932164" y="163525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7" name="object 977"/>
            <p:cNvSpPr/>
            <p:nvPr/>
          </p:nvSpPr>
          <p:spPr>
            <a:xfrm>
              <a:off x="8932164" y="163830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8" name="object 978"/>
            <p:cNvSpPr/>
            <p:nvPr/>
          </p:nvSpPr>
          <p:spPr>
            <a:xfrm>
              <a:off x="8932164" y="164134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9" name="object 979"/>
            <p:cNvSpPr/>
            <p:nvPr/>
          </p:nvSpPr>
          <p:spPr>
            <a:xfrm>
              <a:off x="8932164" y="164439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0" name="object 980"/>
            <p:cNvSpPr/>
            <p:nvPr/>
          </p:nvSpPr>
          <p:spPr>
            <a:xfrm>
              <a:off x="8932164" y="164744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1" name="object 981"/>
            <p:cNvSpPr/>
            <p:nvPr/>
          </p:nvSpPr>
          <p:spPr>
            <a:xfrm>
              <a:off x="8932164" y="165049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2" name="object 982"/>
            <p:cNvSpPr/>
            <p:nvPr/>
          </p:nvSpPr>
          <p:spPr>
            <a:xfrm>
              <a:off x="8932164" y="165354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3" name="object 983"/>
            <p:cNvSpPr/>
            <p:nvPr/>
          </p:nvSpPr>
          <p:spPr>
            <a:xfrm>
              <a:off x="8932164" y="165658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4" name="object 984"/>
            <p:cNvSpPr/>
            <p:nvPr/>
          </p:nvSpPr>
          <p:spPr>
            <a:xfrm>
              <a:off x="8932164" y="165963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5" name="object 985"/>
            <p:cNvSpPr/>
            <p:nvPr/>
          </p:nvSpPr>
          <p:spPr>
            <a:xfrm>
              <a:off x="8932164" y="166268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6" name="object 986"/>
            <p:cNvSpPr/>
            <p:nvPr/>
          </p:nvSpPr>
          <p:spPr>
            <a:xfrm>
              <a:off x="8932164" y="166573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7" name="object 987"/>
            <p:cNvSpPr/>
            <p:nvPr/>
          </p:nvSpPr>
          <p:spPr>
            <a:xfrm>
              <a:off x="8932164" y="166878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8" name="object 988"/>
            <p:cNvSpPr/>
            <p:nvPr/>
          </p:nvSpPr>
          <p:spPr>
            <a:xfrm>
              <a:off x="8932164" y="167182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9" name="object 989"/>
            <p:cNvSpPr/>
            <p:nvPr/>
          </p:nvSpPr>
          <p:spPr>
            <a:xfrm>
              <a:off x="8932164" y="1674875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0" name="object 990"/>
            <p:cNvSpPr/>
            <p:nvPr/>
          </p:nvSpPr>
          <p:spPr>
            <a:xfrm>
              <a:off x="8932164" y="167792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1" name="object 991"/>
            <p:cNvSpPr/>
            <p:nvPr/>
          </p:nvSpPr>
          <p:spPr>
            <a:xfrm>
              <a:off x="8932164" y="168097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2" name="object 992"/>
            <p:cNvSpPr/>
            <p:nvPr/>
          </p:nvSpPr>
          <p:spPr>
            <a:xfrm>
              <a:off x="8932164" y="168402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3" name="object 993"/>
            <p:cNvSpPr/>
            <p:nvPr/>
          </p:nvSpPr>
          <p:spPr>
            <a:xfrm>
              <a:off x="8932164" y="168706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4" name="object 994"/>
            <p:cNvSpPr/>
            <p:nvPr/>
          </p:nvSpPr>
          <p:spPr>
            <a:xfrm>
              <a:off x="8932164" y="169011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5" name="object 995"/>
            <p:cNvSpPr/>
            <p:nvPr/>
          </p:nvSpPr>
          <p:spPr>
            <a:xfrm>
              <a:off x="8932164" y="169316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6" name="object 996"/>
            <p:cNvSpPr/>
            <p:nvPr/>
          </p:nvSpPr>
          <p:spPr>
            <a:xfrm>
              <a:off x="8932164" y="169621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7" name="object 997"/>
            <p:cNvSpPr/>
            <p:nvPr/>
          </p:nvSpPr>
          <p:spPr>
            <a:xfrm>
              <a:off x="8932164" y="169926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8" name="object 998"/>
            <p:cNvSpPr/>
            <p:nvPr/>
          </p:nvSpPr>
          <p:spPr>
            <a:xfrm>
              <a:off x="8932164" y="170230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9" name="object 999"/>
            <p:cNvSpPr/>
            <p:nvPr/>
          </p:nvSpPr>
          <p:spPr>
            <a:xfrm>
              <a:off x="8932164" y="170535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0" name="object 1000"/>
            <p:cNvSpPr/>
            <p:nvPr/>
          </p:nvSpPr>
          <p:spPr>
            <a:xfrm>
              <a:off x="8932164" y="170840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1" name="object 1001"/>
            <p:cNvSpPr/>
            <p:nvPr/>
          </p:nvSpPr>
          <p:spPr>
            <a:xfrm>
              <a:off x="8932164" y="171145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2" name="object 1002"/>
            <p:cNvSpPr/>
            <p:nvPr/>
          </p:nvSpPr>
          <p:spPr>
            <a:xfrm>
              <a:off x="8932164" y="171450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3" name="object 1003"/>
            <p:cNvSpPr/>
            <p:nvPr/>
          </p:nvSpPr>
          <p:spPr>
            <a:xfrm>
              <a:off x="8932164" y="171754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4" name="object 1004"/>
            <p:cNvSpPr/>
            <p:nvPr/>
          </p:nvSpPr>
          <p:spPr>
            <a:xfrm>
              <a:off x="8932164" y="172059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5" name="object 1005"/>
            <p:cNvSpPr/>
            <p:nvPr/>
          </p:nvSpPr>
          <p:spPr>
            <a:xfrm>
              <a:off x="8932164" y="172364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6" name="object 1006"/>
            <p:cNvSpPr/>
            <p:nvPr/>
          </p:nvSpPr>
          <p:spPr>
            <a:xfrm>
              <a:off x="8932164" y="172669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7" name="object 1007"/>
            <p:cNvSpPr/>
            <p:nvPr/>
          </p:nvSpPr>
          <p:spPr>
            <a:xfrm>
              <a:off x="8932164" y="172974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8" name="object 1008"/>
            <p:cNvSpPr/>
            <p:nvPr/>
          </p:nvSpPr>
          <p:spPr>
            <a:xfrm>
              <a:off x="8932164" y="173278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9" name="object 1009"/>
            <p:cNvSpPr/>
            <p:nvPr/>
          </p:nvSpPr>
          <p:spPr>
            <a:xfrm>
              <a:off x="8932164" y="173583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0" name="object 1010"/>
            <p:cNvSpPr/>
            <p:nvPr/>
          </p:nvSpPr>
          <p:spPr>
            <a:xfrm>
              <a:off x="8932164" y="173888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1" name="object 1011"/>
            <p:cNvSpPr/>
            <p:nvPr/>
          </p:nvSpPr>
          <p:spPr>
            <a:xfrm>
              <a:off x="8932164" y="174193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2" name="object 1012"/>
            <p:cNvSpPr/>
            <p:nvPr/>
          </p:nvSpPr>
          <p:spPr>
            <a:xfrm>
              <a:off x="8932164" y="174498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3" name="object 1013"/>
            <p:cNvSpPr/>
            <p:nvPr/>
          </p:nvSpPr>
          <p:spPr>
            <a:xfrm>
              <a:off x="8932164" y="174802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4" name="object 1014"/>
            <p:cNvSpPr/>
            <p:nvPr/>
          </p:nvSpPr>
          <p:spPr>
            <a:xfrm>
              <a:off x="8932164" y="175107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5" name="object 1015"/>
            <p:cNvSpPr/>
            <p:nvPr/>
          </p:nvSpPr>
          <p:spPr>
            <a:xfrm>
              <a:off x="8932164" y="175412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6" name="object 1016"/>
            <p:cNvSpPr/>
            <p:nvPr/>
          </p:nvSpPr>
          <p:spPr>
            <a:xfrm>
              <a:off x="8932164" y="175717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7" name="object 1017"/>
            <p:cNvSpPr/>
            <p:nvPr/>
          </p:nvSpPr>
          <p:spPr>
            <a:xfrm>
              <a:off x="8932164" y="176022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8" name="object 1018"/>
            <p:cNvSpPr/>
            <p:nvPr/>
          </p:nvSpPr>
          <p:spPr>
            <a:xfrm>
              <a:off x="8932164" y="176326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9" name="object 1019"/>
            <p:cNvSpPr/>
            <p:nvPr/>
          </p:nvSpPr>
          <p:spPr>
            <a:xfrm>
              <a:off x="8932164" y="176631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0" name="object 1020"/>
            <p:cNvSpPr/>
            <p:nvPr/>
          </p:nvSpPr>
          <p:spPr>
            <a:xfrm>
              <a:off x="8932164" y="176936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1" name="object 1021"/>
            <p:cNvSpPr/>
            <p:nvPr/>
          </p:nvSpPr>
          <p:spPr>
            <a:xfrm>
              <a:off x="8932164" y="177241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2" name="object 1022"/>
            <p:cNvSpPr/>
            <p:nvPr/>
          </p:nvSpPr>
          <p:spPr>
            <a:xfrm>
              <a:off x="8932164" y="177546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3" name="object 1023"/>
            <p:cNvSpPr/>
            <p:nvPr/>
          </p:nvSpPr>
          <p:spPr>
            <a:xfrm>
              <a:off x="8932164" y="177850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4" name="object 1024"/>
            <p:cNvSpPr/>
            <p:nvPr/>
          </p:nvSpPr>
          <p:spPr>
            <a:xfrm>
              <a:off x="8932164" y="178155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5" name="object 1025"/>
            <p:cNvSpPr/>
            <p:nvPr/>
          </p:nvSpPr>
          <p:spPr>
            <a:xfrm>
              <a:off x="8932164" y="178460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6" name="object 1026"/>
            <p:cNvSpPr/>
            <p:nvPr/>
          </p:nvSpPr>
          <p:spPr>
            <a:xfrm>
              <a:off x="8932164" y="178765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7" name="object 1027"/>
            <p:cNvSpPr/>
            <p:nvPr/>
          </p:nvSpPr>
          <p:spPr>
            <a:xfrm>
              <a:off x="8125968" y="1790700"/>
              <a:ext cx="908685" cy="0"/>
            </a:xfrm>
            <a:custGeom>
              <a:avLst/>
              <a:gdLst/>
              <a:ahLst/>
              <a:cxnLst/>
              <a:rect l="l" t="t" r="r" b="b"/>
              <a:pathLst>
                <a:path w="908684">
                  <a:moveTo>
                    <a:pt x="0" y="0"/>
                  </a:moveTo>
                  <a:lnTo>
                    <a:pt x="9083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8" name="object 1028"/>
            <p:cNvSpPr/>
            <p:nvPr/>
          </p:nvSpPr>
          <p:spPr>
            <a:xfrm>
              <a:off x="8125968" y="1793748"/>
              <a:ext cx="908685" cy="0"/>
            </a:xfrm>
            <a:custGeom>
              <a:avLst/>
              <a:gdLst/>
              <a:ahLst/>
              <a:cxnLst/>
              <a:rect l="l" t="t" r="r" b="b"/>
              <a:pathLst>
                <a:path w="908684">
                  <a:moveTo>
                    <a:pt x="0" y="0"/>
                  </a:moveTo>
                  <a:lnTo>
                    <a:pt x="9083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9" name="object 1029"/>
            <p:cNvSpPr/>
            <p:nvPr/>
          </p:nvSpPr>
          <p:spPr>
            <a:xfrm>
              <a:off x="8125968" y="1796796"/>
              <a:ext cx="908685" cy="0"/>
            </a:xfrm>
            <a:custGeom>
              <a:avLst/>
              <a:gdLst/>
              <a:ahLst/>
              <a:cxnLst/>
              <a:rect l="l" t="t" r="r" b="b"/>
              <a:pathLst>
                <a:path w="908684">
                  <a:moveTo>
                    <a:pt x="0" y="0"/>
                  </a:moveTo>
                  <a:lnTo>
                    <a:pt x="9083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0" name="object 1030"/>
            <p:cNvSpPr/>
            <p:nvPr/>
          </p:nvSpPr>
          <p:spPr>
            <a:xfrm>
              <a:off x="8125968" y="1799844"/>
              <a:ext cx="908685" cy="0"/>
            </a:xfrm>
            <a:custGeom>
              <a:avLst/>
              <a:gdLst/>
              <a:ahLst/>
              <a:cxnLst/>
              <a:rect l="l" t="t" r="r" b="b"/>
              <a:pathLst>
                <a:path w="908684">
                  <a:moveTo>
                    <a:pt x="0" y="0"/>
                  </a:moveTo>
                  <a:lnTo>
                    <a:pt x="9083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1" name="object 1031"/>
            <p:cNvSpPr/>
            <p:nvPr/>
          </p:nvSpPr>
          <p:spPr>
            <a:xfrm>
              <a:off x="8125968" y="1802892"/>
              <a:ext cx="908685" cy="0"/>
            </a:xfrm>
            <a:custGeom>
              <a:avLst/>
              <a:gdLst/>
              <a:ahLst/>
              <a:cxnLst/>
              <a:rect l="l" t="t" r="r" b="b"/>
              <a:pathLst>
                <a:path w="908684">
                  <a:moveTo>
                    <a:pt x="0" y="0"/>
                  </a:moveTo>
                  <a:lnTo>
                    <a:pt x="9083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2" name="object 1032"/>
            <p:cNvSpPr/>
            <p:nvPr/>
          </p:nvSpPr>
          <p:spPr>
            <a:xfrm>
              <a:off x="8125968" y="1805940"/>
              <a:ext cx="908685" cy="0"/>
            </a:xfrm>
            <a:custGeom>
              <a:avLst/>
              <a:gdLst/>
              <a:ahLst/>
              <a:cxnLst/>
              <a:rect l="l" t="t" r="r" b="b"/>
              <a:pathLst>
                <a:path w="908684">
                  <a:moveTo>
                    <a:pt x="0" y="0"/>
                  </a:moveTo>
                  <a:lnTo>
                    <a:pt x="9083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3" name="object 1033"/>
            <p:cNvSpPr/>
            <p:nvPr/>
          </p:nvSpPr>
          <p:spPr>
            <a:xfrm>
              <a:off x="8125968" y="1808988"/>
              <a:ext cx="908685" cy="0"/>
            </a:xfrm>
            <a:custGeom>
              <a:avLst/>
              <a:gdLst/>
              <a:ahLst/>
              <a:cxnLst/>
              <a:rect l="l" t="t" r="r" b="b"/>
              <a:pathLst>
                <a:path w="908684">
                  <a:moveTo>
                    <a:pt x="0" y="0"/>
                  </a:moveTo>
                  <a:lnTo>
                    <a:pt x="9083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4" name="object 1034"/>
            <p:cNvSpPr/>
            <p:nvPr/>
          </p:nvSpPr>
          <p:spPr>
            <a:xfrm>
              <a:off x="8125968" y="1812036"/>
              <a:ext cx="908685" cy="0"/>
            </a:xfrm>
            <a:custGeom>
              <a:avLst/>
              <a:gdLst/>
              <a:ahLst/>
              <a:cxnLst/>
              <a:rect l="l" t="t" r="r" b="b"/>
              <a:pathLst>
                <a:path w="908684">
                  <a:moveTo>
                    <a:pt x="0" y="0"/>
                  </a:moveTo>
                  <a:lnTo>
                    <a:pt x="9083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5" name="object 1035"/>
            <p:cNvSpPr/>
            <p:nvPr/>
          </p:nvSpPr>
          <p:spPr>
            <a:xfrm>
              <a:off x="8125968" y="1815084"/>
              <a:ext cx="908685" cy="0"/>
            </a:xfrm>
            <a:custGeom>
              <a:avLst/>
              <a:gdLst/>
              <a:ahLst/>
              <a:cxnLst/>
              <a:rect l="l" t="t" r="r" b="b"/>
              <a:pathLst>
                <a:path w="908684">
                  <a:moveTo>
                    <a:pt x="0" y="0"/>
                  </a:moveTo>
                  <a:lnTo>
                    <a:pt x="9083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6" name="object 1036"/>
            <p:cNvSpPr/>
            <p:nvPr/>
          </p:nvSpPr>
          <p:spPr>
            <a:xfrm>
              <a:off x="8125968" y="1818132"/>
              <a:ext cx="908685" cy="0"/>
            </a:xfrm>
            <a:custGeom>
              <a:avLst/>
              <a:gdLst/>
              <a:ahLst/>
              <a:cxnLst/>
              <a:rect l="l" t="t" r="r" b="b"/>
              <a:pathLst>
                <a:path w="908684">
                  <a:moveTo>
                    <a:pt x="0" y="0"/>
                  </a:moveTo>
                  <a:lnTo>
                    <a:pt x="9083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7" name="object 1037"/>
            <p:cNvSpPr/>
            <p:nvPr/>
          </p:nvSpPr>
          <p:spPr>
            <a:xfrm>
              <a:off x="8125968" y="1821180"/>
              <a:ext cx="908685" cy="0"/>
            </a:xfrm>
            <a:custGeom>
              <a:avLst/>
              <a:gdLst/>
              <a:ahLst/>
              <a:cxnLst/>
              <a:rect l="l" t="t" r="r" b="b"/>
              <a:pathLst>
                <a:path w="908684">
                  <a:moveTo>
                    <a:pt x="0" y="0"/>
                  </a:moveTo>
                  <a:lnTo>
                    <a:pt x="9083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8" name="object 1038"/>
            <p:cNvSpPr/>
            <p:nvPr/>
          </p:nvSpPr>
          <p:spPr>
            <a:xfrm>
              <a:off x="8125968" y="1824228"/>
              <a:ext cx="908685" cy="0"/>
            </a:xfrm>
            <a:custGeom>
              <a:avLst/>
              <a:gdLst/>
              <a:ahLst/>
              <a:cxnLst/>
              <a:rect l="l" t="t" r="r" b="b"/>
              <a:pathLst>
                <a:path w="908684">
                  <a:moveTo>
                    <a:pt x="0" y="0"/>
                  </a:moveTo>
                  <a:lnTo>
                    <a:pt x="9083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9" name="object 1039"/>
            <p:cNvSpPr/>
            <p:nvPr/>
          </p:nvSpPr>
          <p:spPr>
            <a:xfrm>
              <a:off x="8125968" y="1827276"/>
              <a:ext cx="908685" cy="0"/>
            </a:xfrm>
            <a:custGeom>
              <a:avLst/>
              <a:gdLst/>
              <a:ahLst/>
              <a:cxnLst/>
              <a:rect l="l" t="t" r="r" b="b"/>
              <a:pathLst>
                <a:path w="908684">
                  <a:moveTo>
                    <a:pt x="0" y="0"/>
                  </a:moveTo>
                  <a:lnTo>
                    <a:pt x="9083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0" name="object 1040"/>
            <p:cNvSpPr/>
            <p:nvPr/>
          </p:nvSpPr>
          <p:spPr>
            <a:xfrm>
              <a:off x="8125968" y="1830324"/>
              <a:ext cx="908685" cy="0"/>
            </a:xfrm>
            <a:custGeom>
              <a:avLst/>
              <a:gdLst/>
              <a:ahLst/>
              <a:cxnLst/>
              <a:rect l="l" t="t" r="r" b="b"/>
              <a:pathLst>
                <a:path w="908684">
                  <a:moveTo>
                    <a:pt x="0" y="0"/>
                  </a:moveTo>
                  <a:lnTo>
                    <a:pt x="9083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1" name="object 1041"/>
            <p:cNvSpPr/>
            <p:nvPr/>
          </p:nvSpPr>
          <p:spPr>
            <a:xfrm>
              <a:off x="8125968" y="1833372"/>
              <a:ext cx="908685" cy="0"/>
            </a:xfrm>
            <a:custGeom>
              <a:avLst/>
              <a:gdLst/>
              <a:ahLst/>
              <a:cxnLst/>
              <a:rect l="l" t="t" r="r" b="b"/>
              <a:pathLst>
                <a:path w="908684">
                  <a:moveTo>
                    <a:pt x="0" y="0"/>
                  </a:moveTo>
                  <a:lnTo>
                    <a:pt x="9083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2" name="object 1042"/>
            <p:cNvSpPr/>
            <p:nvPr/>
          </p:nvSpPr>
          <p:spPr>
            <a:xfrm>
              <a:off x="8125968" y="1836420"/>
              <a:ext cx="908685" cy="0"/>
            </a:xfrm>
            <a:custGeom>
              <a:avLst/>
              <a:gdLst/>
              <a:ahLst/>
              <a:cxnLst/>
              <a:rect l="l" t="t" r="r" b="b"/>
              <a:pathLst>
                <a:path w="908684">
                  <a:moveTo>
                    <a:pt x="0" y="0"/>
                  </a:moveTo>
                  <a:lnTo>
                    <a:pt x="9083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3" name="object 1043"/>
            <p:cNvSpPr/>
            <p:nvPr/>
          </p:nvSpPr>
          <p:spPr>
            <a:xfrm>
              <a:off x="8125968" y="1839468"/>
              <a:ext cx="908685" cy="0"/>
            </a:xfrm>
            <a:custGeom>
              <a:avLst/>
              <a:gdLst/>
              <a:ahLst/>
              <a:cxnLst/>
              <a:rect l="l" t="t" r="r" b="b"/>
              <a:pathLst>
                <a:path w="908684">
                  <a:moveTo>
                    <a:pt x="0" y="0"/>
                  </a:moveTo>
                  <a:lnTo>
                    <a:pt x="9083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4" name="object 1044"/>
            <p:cNvSpPr/>
            <p:nvPr/>
          </p:nvSpPr>
          <p:spPr>
            <a:xfrm>
              <a:off x="8125968" y="1842516"/>
              <a:ext cx="908685" cy="0"/>
            </a:xfrm>
            <a:custGeom>
              <a:avLst/>
              <a:gdLst/>
              <a:ahLst/>
              <a:cxnLst/>
              <a:rect l="l" t="t" r="r" b="b"/>
              <a:pathLst>
                <a:path w="908684">
                  <a:moveTo>
                    <a:pt x="0" y="0"/>
                  </a:moveTo>
                  <a:lnTo>
                    <a:pt x="9083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5" name="object 1045"/>
            <p:cNvSpPr/>
            <p:nvPr/>
          </p:nvSpPr>
          <p:spPr>
            <a:xfrm>
              <a:off x="8125968" y="1845564"/>
              <a:ext cx="908685" cy="0"/>
            </a:xfrm>
            <a:custGeom>
              <a:avLst/>
              <a:gdLst/>
              <a:ahLst/>
              <a:cxnLst/>
              <a:rect l="l" t="t" r="r" b="b"/>
              <a:pathLst>
                <a:path w="908684">
                  <a:moveTo>
                    <a:pt x="0" y="0"/>
                  </a:moveTo>
                  <a:lnTo>
                    <a:pt x="9083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6" name="object 1046"/>
            <p:cNvSpPr/>
            <p:nvPr/>
          </p:nvSpPr>
          <p:spPr>
            <a:xfrm>
              <a:off x="8125968" y="1848612"/>
              <a:ext cx="908685" cy="0"/>
            </a:xfrm>
            <a:custGeom>
              <a:avLst/>
              <a:gdLst/>
              <a:ahLst/>
              <a:cxnLst/>
              <a:rect l="l" t="t" r="r" b="b"/>
              <a:pathLst>
                <a:path w="908684">
                  <a:moveTo>
                    <a:pt x="0" y="0"/>
                  </a:moveTo>
                  <a:lnTo>
                    <a:pt x="9083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7" name="object 1047"/>
            <p:cNvSpPr/>
            <p:nvPr/>
          </p:nvSpPr>
          <p:spPr>
            <a:xfrm>
              <a:off x="8125968" y="1851660"/>
              <a:ext cx="908685" cy="0"/>
            </a:xfrm>
            <a:custGeom>
              <a:avLst/>
              <a:gdLst/>
              <a:ahLst/>
              <a:cxnLst/>
              <a:rect l="l" t="t" r="r" b="b"/>
              <a:pathLst>
                <a:path w="908684">
                  <a:moveTo>
                    <a:pt x="0" y="0"/>
                  </a:moveTo>
                  <a:lnTo>
                    <a:pt x="9083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8" name="object 1048"/>
            <p:cNvSpPr/>
            <p:nvPr/>
          </p:nvSpPr>
          <p:spPr>
            <a:xfrm>
              <a:off x="8125968" y="1854708"/>
              <a:ext cx="908685" cy="0"/>
            </a:xfrm>
            <a:custGeom>
              <a:avLst/>
              <a:gdLst/>
              <a:ahLst/>
              <a:cxnLst/>
              <a:rect l="l" t="t" r="r" b="b"/>
              <a:pathLst>
                <a:path w="908684">
                  <a:moveTo>
                    <a:pt x="0" y="0"/>
                  </a:moveTo>
                  <a:lnTo>
                    <a:pt x="9083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9" name="object 1049"/>
            <p:cNvSpPr/>
            <p:nvPr/>
          </p:nvSpPr>
          <p:spPr>
            <a:xfrm>
              <a:off x="8125968" y="1857756"/>
              <a:ext cx="908685" cy="0"/>
            </a:xfrm>
            <a:custGeom>
              <a:avLst/>
              <a:gdLst/>
              <a:ahLst/>
              <a:cxnLst/>
              <a:rect l="l" t="t" r="r" b="b"/>
              <a:pathLst>
                <a:path w="908684">
                  <a:moveTo>
                    <a:pt x="0" y="0"/>
                  </a:moveTo>
                  <a:lnTo>
                    <a:pt x="9083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0" name="object 1050"/>
            <p:cNvSpPr/>
            <p:nvPr/>
          </p:nvSpPr>
          <p:spPr>
            <a:xfrm>
              <a:off x="8125968" y="1860804"/>
              <a:ext cx="908685" cy="0"/>
            </a:xfrm>
            <a:custGeom>
              <a:avLst/>
              <a:gdLst/>
              <a:ahLst/>
              <a:cxnLst/>
              <a:rect l="l" t="t" r="r" b="b"/>
              <a:pathLst>
                <a:path w="908684">
                  <a:moveTo>
                    <a:pt x="0" y="0"/>
                  </a:moveTo>
                  <a:lnTo>
                    <a:pt x="9083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1" name="object 1051"/>
            <p:cNvSpPr/>
            <p:nvPr/>
          </p:nvSpPr>
          <p:spPr>
            <a:xfrm>
              <a:off x="8125968" y="1863852"/>
              <a:ext cx="908685" cy="0"/>
            </a:xfrm>
            <a:custGeom>
              <a:avLst/>
              <a:gdLst/>
              <a:ahLst/>
              <a:cxnLst/>
              <a:rect l="l" t="t" r="r" b="b"/>
              <a:pathLst>
                <a:path w="908684">
                  <a:moveTo>
                    <a:pt x="0" y="0"/>
                  </a:moveTo>
                  <a:lnTo>
                    <a:pt x="9083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2" name="object 1052"/>
            <p:cNvSpPr/>
            <p:nvPr/>
          </p:nvSpPr>
          <p:spPr>
            <a:xfrm>
              <a:off x="8125968" y="1866900"/>
              <a:ext cx="908685" cy="0"/>
            </a:xfrm>
            <a:custGeom>
              <a:avLst/>
              <a:gdLst/>
              <a:ahLst/>
              <a:cxnLst/>
              <a:rect l="l" t="t" r="r" b="b"/>
              <a:pathLst>
                <a:path w="908684">
                  <a:moveTo>
                    <a:pt x="0" y="0"/>
                  </a:moveTo>
                  <a:lnTo>
                    <a:pt x="9083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3" name="object 1053"/>
            <p:cNvSpPr/>
            <p:nvPr/>
          </p:nvSpPr>
          <p:spPr>
            <a:xfrm>
              <a:off x="8125968" y="1869948"/>
              <a:ext cx="908685" cy="0"/>
            </a:xfrm>
            <a:custGeom>
              <a:avLst/>
              <a:gdLst/>
              <a:ahLst/>
              <a:cxnLst/>
              <a:rect l="l" t="t" r="r" b="b"/>
              <a:pathLst>
                <a:path w="908684">
                  <a:moveTo>
                    <a:pt x="0" y="0"/>
                  </a:moveTo>
                  <a:lnTo>
                    <a:pt x="9083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4" name="object 1054"/>
            <p:cNvSpPr/>
            <p:nvPr/>
          </p:nvSpPr>
          <p:spPr>
            <a:xfrm>
              <a:off x="8125968" y="1872996"/>
              <a:ext cx="908685" cy="0"/>
            </a:xfrm>
            <a:custGeom>
              <a:avLst/>
              <a:gdLst/>
              <a:ahLst/>
              <a:cxnLst/>
              <a:rect l="l" t="t" r="r" b="b"/>
              <a:pathLst>
                <a:path w="908684">
                  <a:moveTo>
                    <a:pt x="0" y="0"/>
                  </a:moveTo>
                  <a:lnTo>
                    <a:pt x="9083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5" name="object 1055"/>
            <p:cNvSpPr/>
            <p:nvPr/>
          </p:nvSpPr>
          <p:spPr>
            <a:xfrm>
              <a:off x="8125968" y="1876044"/>
              <a:ext cx="908685" cy="0"/>
            </a:xfrm>
            <a:custGeom>
              <a:avLst/>
              <a:gdLst/>
              <a:ahLst/>
              <a:cxnLst/>
              <a:rect l="l" t="t" r="r" b="b"/>
              <a:pathLst>
                <a:path w="908684">
                  <a:moveTo>
                    <a:pt x="0" y="0"/>
                  </a:moveTo>
                  <a:lnTo>
                    <a:pt x="9083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6" name="object 1056"/>
            <p:cNvSpPr/>
            <p:nvPr/>
          </p:nvSpPr>
          <p:spPr>
            <a:xfrm>
              <a:off x="8125968" y="1879092"/>
              <a:ext cx="908685" cy="0"/>
            </a:xfrm>
            <a:custGeom>
              <a:avLst/>
              <a:gdLst/>
              <a:ahLst/>
              <a:cxnLst/>
              <a:rect l="l" t="t" r="r" b="b"/>
              <a:pathLst>
                <a:path w="908684">
                  <a:moveTo>
                    <a:pt x="0" y="0"/>
                  </a:moveTo>
                  <a:lnTo>
                    <a:pt x="9083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7" name="object 1057"/>
            <p:cNvSpPr/>
            <p:nvPr/>
          </p:nvSpPr>
          <p:spPr>
            <a:xfrm>
              <a:off x="8125968" y="1882140"/>
              <a:ext cx="908685" cy="0"/>
            </a:xfrm>
            <a:custGeom>
              <a:avLst/>
              <a:gdLst/>
              <a:ahLst/>
              <a:cxnLst/>
              <a:rect l="l" t="t" r="r" b="b"/>
              <a:pathLst>
                <a:path w="908684">
                  <a:moveTo>
                    <a:pt x="0" y="0"/>
                  </a:moveTo>
                  <a:lnTo>
                    <a:pt x="9083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8" name="object 1058"/>
            <p:cNvSpPr/>
            <p:nvPr/>
          </p:nvSpPr>
          <p:spPr>
            <a:xfrm>
              <a:off x="8125968" y="1885188"/>
              <a:ext cx="908685" cy="0"/>
            </a:xfrm>
            <a:custGeom>
              <a:avLst/>
              <a:gdLst/>
              <a:ahLst/>
              <a:cxnLst/>
              <a:rect l="l" t="t" r="r" b="b"/>
              <a:pathLst>
                <a:path w="908684">
                  <a:moveTo>
                    <a:pt x="0" y="0"/>
                  </a:moveTo>
                  <a:lnTo>
                    <a:pt x="9083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9" name="object 1059"/>
            <p:cNvSpPr/>
            <p:nvPr/>
          </p:nvSpPr>
          <p:spPr>
            <a:xfrm>
              <a:off x="8125968" y="1888236"/>
              <a:ext cx="908685" cy="0"/>
            </a:xfrm>
            <a:custGeom>
              <a:avLst/>
              <a:gdLst/>
              <a:ahLst/>
              <a:cxnLst/>
              <a:rect l="l" t="t" r="r" b="b"/>
              <a:pathLst>
                <a:path w="908684">
                  <a:moveTo>
                    <a:pt x="0" y="0"/>
                  </a:moveTo>
                  <a:lnTo>
                    <a:pt x="90830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60" name="object 1060"/>
            <p:cNvPicPr/>
            <p:nvPr/>
          </p:nvPicPr>
          <p:blipFill>
            <a:blip r:embed="rId56" cstate="print"/>
            <a:stretch>
              <a:fillRect/>
            </a:stretch>
          </p:blipFill>
          <p:spPr>
            <a:xfrm>
              <a:off x="8391144" y="1481328"/>
              <a:ext cx="384048" cy="70103"/>
            </a:xfrm>
            <a:prstGeom prst="rect">
              <a:avLst/>
            </a:prstGeom>
          </p:spPr>
        </p:pic>
        <p:pic>
          <p:nvPicPr>
            <p:cNvPr id="1061" name="object 1061"/>
            <p:cNvPicPr/>
            <p:nvPr/>
          </p:nvPicPr>
          <p:blipFill>
            <a:blip r:embed="rId57" cstate="print"/>
            <a:stretch>
              <a:fillRect/>
            </a:stretch>
          </p:blipFill>
          <p:spPr>
            <a:xfrm>
              <a:off x="8369807" y="1594104"/>
              <a:ext cx="429767" cy="70103"/>
            </a:xfrm>
            <a:prstGeom prst="rect">
              <a:avLst/>
            </a:prstGeom>
          </p:spPr>
        </p:pic>
        <p:pic>
          <p:nvPicPr>
            <p:cNvPr id="1062" name="object 1062"/>
            <p:cNvPicPr/>
            <p:nvPr/>
          </p:nvPicPr>
          <p:blipFill>
            <a:blip r:embed="rId58" cstate="print"/>
            <a:stretch>
              <a:fillRect/>
            </a:stretch>
          </p:blipFill>
          <p:spPr>
            <a:xfrm>
              <a:off x="8391144" y="1706880"/>
              <a:ext cx="365759" cy="91440"/>
            </a:xfrm>
            <a:prstGeom prst="rect">
              <a:avLst/>
            </a:prstGeom>
          </p:spPr>
        </p:pic>
        <p:sp>
          <p:nvSpPr>
            <p:cNvPr id="1063" name="object 1063"/>
            <p:cNvSpPr/>
            <p:nvPr/>
          </p:nvSpPr>
          <p:spPr>
            <a:xfrm>
              <a:off x="8037576" y="1278636"/>
              <a:ext cx="894715" cy="510540"/>
            </a:xfrm>
            <a:custGeom>
              <a:avLst/>
              <a:gdLst/>
              <a:ahLst/>
              <a:cxnLst/>
              <a:rect l="l" t="t" r="r" b="b"/>
              <a:pathLst>
                <a:path w="894715" h="510539">
                  <a:moveTo>
                    <a:pt x="894587" y="510539"/>
                  </a:moveTo>
                  <a:lnTo>
                    <a:pt x="0" y="510539"/>
                  </a:lnTo>
                  <a:lnTo>
                    <a:pt x="0" y="0"/>
                  </a:lnTo>
                  <a:lnTo>
                    <a:pt x="894587" y="0"/>
                  </a:lnTo>
                  <a:lnTo>
                    <a:pt x="894587" y="510539"/>
                  </a:lnTo>
                  <a:close/>
                </a:path>
              </a:pathLst>
            </a:custGeom>
            <a:solidFill>
              <a:srgbClr val="91C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4" name="object 1064"/>
            <p:cNvSpPr/>
            <p:nvPr/>
          </p:nvSpPr>
          <p:spPr>
            <a:xfrm>
              <a:off x="8031480" y="1272540"/>
              <a:ext cx="906780" cy="523240"/>
            </a:xfrm>
            <a:custGeom>
              <a:avLst/>
              <a:gdLst/>
              <a:ahLst/>
              <a:cxnLst/>
              <a:rect l="l" t="t" r="r" b="b"/>
              <a:pathLst>
                <a:path w="906779" h="523239">
                  <a:moveTo>
                    <a:pt x="906779" y="522732"/>
                  </a:moveTo>
                  <a:lnTo>
                    <a:pt x="0" y="522732"/>
                  </a:lnTo>
                  <a:lnTo>
                    <a:pt x="0" y="0"/>
                  </a:lnTo>
                  <a:lnTo>
                    <a:pt x="906779" y="0"/>
                  </a:lnTo>
                  <a:lnTo>
                    <a:pt x="906779" y="6096"/>
                  </a:lnTo>
                  <a:lnTo>
                    <a:pt x="12192" y="6096"/>
                  </a:lnTo>
                  <a:lnTo>
                    <a:pt x="6096" y="12192"/>
                  </a:lnTo>
                  <a:lnTo>
                    <a:pt x="12192" y="12192"/>
                  </a:lnTo>
                  <a:lnTo>
                    <a:pt x="12192" y="510539"/>
                  </a:lnTo>
                  <a:lnTo>
                    <a:pt x="6096" y="510539"/>
                  </a:lnTo>
                  <a:lnTo>
                    <a:pt x="12192" y="516636"/>
                  </a:lnTo>
                  <a:lnTo>
                    <a:pt x="906779" y="516636"/>
                  </a:lnTo>
                  <a:lnTo>
                    <a:pt x="906779" y="522732"/>
                  </a:lnTo>
                  <a:close/>
                </a:path>
                <a:path w="906779" h="523239">
                  <a:moveTo>
                    <a:pt x="12192" y="12192"/>
                  </a:moveTo>
                  <a:lnTo>
                    <a:pt x="6096" y="12192"/>
                  </a:lnTo>
                  <a:lnTo>
                    <a:pt x="12192" y="6096"/>
                  </a:lnTo>
                  <a:lnTo>
                    <a:pt x="12192" y="12192"/>
                  </a:lnTo>
                  <a:close/>
                </a:path>
                <a:path w="906779" h="523239">
                  <a:moveTo>
                    <a:pt x="894588" y="12192"/>
                  </a:moveTo>
                  <a:lnTo>
                    <a:pt x="12192" y="12192"/>
                  </a:lnTo>
                  <a:lnTo>
                    <a:pt x="12192" y="6096"/>
                  </a:lnTo>
                  <a:lnTo>
                    <a:pt x="894588" y="6096"/>
                  </a:lnTo>
                  <a:lnTo>
                    <a:pt x="894588" y="12192"/>
                  </a:lnTo>
                  <a:close/>
                </a:path>
                <a:path w="906779" h="523239">
                  <a:moveTo>
                    <a:pt x="894588" y="516636"/>
                  </a:moveTo>
                  <a:lnTo>
                    <a:pt x="894588" y="6096"/>
                  </a:lnTo>
                  <a:lnTo>
                    <a:pt x="900684" y="12192"/>
                  </a:lnTo>
                  <a:lnTo>
                    <a:pt x="906779" y="12192"/>
                  </a:lnTo>
                  <a:lnTo>
                    <a:pt x="906779" y="510539"/>
                  </a:lnTo>
                  <a:lnTo>
                    <a:pt x="900684" y="510539"/>
                  </a:lnTo>
                  <a:lnTo>
                    <a:pt x="894588" y="516636"/>
                  </a:lnTo>
                  <a:close/>
                </a:path>
                <a:path w="906779" h="523239">
                  <a:moveTo>
                    <a:pt x="906779" y="12192"/>
                  </a:moveTo>
                  <a:lnTo>
                    <a:pt x="900684" y="12192"/>
                  </a:lnTo>
                  <a:lnTo>
                    <a:pt x="894588" y="6096"/>
                  </a:lnTo>
                  <a:lnTo>
                    <a:pt x="906779" y="6096"/>
                  </a:lnTo>
                  <a:lnTo>
                    <a:pt x="906779" y="12192"/>
                  </a:lnTo>
                  <a:close/>
                </a:path>
                <a:path w="906779" h="523239">
                  <a:moveTo>
                    <a:pt x="12192" y="516636"/>
                  </a:moveTo>
                  <a:lnTo>
                    <a:pt x="6096" y="510539"/>
                  </a:lnTo>
                  <a:lnTo>
                    <a:pt x="12192" y="510539"/>
                  </a:lnTo>
                  <a:lnTo>
                    <a:pt x="12192" y="516636"/>
                  </a:lnTo>
                  <a:close/>
                </a:path>
                <a:path w="906779" h="523239">
                  <a:moveTo>
                    <a:pt x="894588" y="516636"/>
                  </a:moveTo>
                  <a:lnTo>
                    <a:pt x="12192" y="516636"/>
                  </a:lnTo>
                  <a:lnTo>
                    <a:pt x="12192" y="510539"/>
                  </a:lnTo>
                  <a:lnTo>
                    <a:pt x="894588" y="510539"/>
                  </a:lnTo>
                  <a:lnTo>
                    <a:pt x="894588" y="516636"/>
                  </a:lnTo>
                  <a:close/>
                </a:path>
                <a:path w="906779" h="523239">
                  <a:moveTo>
                    <a:pt x="906779" y="516636"/>
                  </a:moveTo>
                  <a:lnTo>
                    <a:pt x="894588" y="516636"/>
                  </a:lnTo>
                  <a:lnTo>
                    <a:pt x="900684" y="510539"/>
                  </a:lnTo>
                  <a:lnTo>
                    <a:pt x="906779" y="510539"/>
                  </a:lnTo>
                  <a:lnTo>
                    <a:pt x="906779" y="51663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65" name="object 1065"/>
          <p:cNvSpPr txBox="1"/>
          <p:nvPr/>
        </p:nvSpPr>
        <p:spPr>
          <a:xfrm>
            <a:off x="8251824" y="1348221"/>
            <a:ext cx="465455" cy="3644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4925">
              <a:lnSpc>
                <a:spcPts val="894"/>
              </a:lnSpc>
              <a:spcBef>
                <a:spcPts val="90"/>
              </a:spcBef>
            </a:pPr>
            <a:r>
              <a:rPr sz="750" spc="-55" dirty="0">
                <a:latin typeface="Verdana"/>
                <a:cs typeface="Verdana"/>
              </a:rPr>
              <a:t>BFM4902</a:t>
            </a:r>
            <a:endParaRPr sz="750">
              <a:latin typeface="Verdana"/>
              <a:cs typeface="Verdana"/>
            </a:endParaRPr>
          </a:p>
          <a:p>
            <a:pPr marL="34925" marR="5080" indent="-22860">
              <a:lnSpc>
                <a:spcPts val="890"/>
              </a:lnSpc>
              <a:spcBef>
                <a:spcPts val="35"/>
              </a:spcBef>
            </a:pPr>
            <a:r>
              <a:rPr sz="750" spc="-80" dirty="0">
                <a:latin typeface="Verdana"/>
                <a:cs typeface="Verdana"/>
              </a:rPr>
              <a:t>F</a:t>
            </a:r>
            <a:r>
              <a:rPr sz="750" spc="-65" dirty="0">
                <a:latin typeface="Verdana"/>
                <a:cs typeface="Verdana"/>
              </a:rPr>
              <a:t>i</a:t>
            </a:r>
            <a:r>
              <a:rPr sz="750" spc="-25" dirty="0">
                <a:latin typeface="Verdana"/>
                <a:cs typeface="Verdana"/>
              </a:rPr>
              <a:t>n</a:t>
            </a:r>
            <a:r>
              <a:rPr sz="750" spc="50" dirty="0">
                <a:latin typeface="Verdana"/>
                <a:cs typeface="Verdana"/>
              </a:rPr>
              <a:t>a</a:t>
            </a:r>
            <a:r>
              <a:rPr sz="750" spc="-60" dirty="0">
                <a:latin typeface="Verdana"/>
                <a:cs typeface="Verdana"/>
              </a:rPr>
              <a:t>l </a:t>
            </a:r>
            <a:r>
              <a:rPr sz="750" spc="-35" dirty="0">
                <a:latin typeface="Verdana"/>
                <a:cs typeface="Verdana"/>
              </a:rPr>
              <a:t>Y</a:t>
            </a:r>
            <a:r>
              <a:rPr sz="750" spc="35" dirty="0">
                <a:latin typeface="Verdana"/>
                <a:cs typeface="Verdana"/>
              </a:rPr>
              <a:t>e</a:t>
            </a:r>
            <a:r>
              <a:rPr sz="750" spc="45" dirty="0">
                <a:latin typeface="Verdana"/>
                <a:cs typeface="Verdana"/>
              </a:rPr>
              <a:t>a</a:t>
            </a:r>
            <a:r>
              <a:rPr sz="750" spc="-85" dirty="0">
                <a:latin typeface="Verdana"/>
                <a:cs typeface="Verdana"/>
              </a:rPr>
              <a:t>r  </a:t>
            </a:r>
            <a:r>
              <a:rPr sz="750" spc="-10" dirty="0">
                <a:latin typeface="Verdana"/>
                <a:cs typeface="Verdana"/>
              </a:rPr>
              <a:t>P</a:t>
            </a:r>
            <a:r>
              <a:rPr sz="750" spc="-105" dirty="0">
                <a:latin typeface="Verdana"/>
                <a:cs typeface="Verdana"/>
              </a:rPr>
              <a:t>r</a:t>
            </a:r>
            <a:r>
              <a:rPr sz="750" spc="30" dirty="0">
                <a:latin typeface="Verdana"/>
                <a:cs typeface="Verdana"/>
              </a:rPr>
              <a:t>o</a:t>
            </a:r>
            <a:r>
              <a:rPr sz="750" spc="-114" dirty="0">
                <a:latin typeface="Verdana"/>
                <a:cs typeface="Verdana"/>
              </a:rPr>
              <a:t>j</a:t>
            </a:r>
            <a:r>
              <a:rPr sz="750" spc="25" dirty="0">
                <a:latin typeface="Verdana"/>
                <a:cs typeface="Verdana"/>
              </a:rPr>
              <a:t>e</a:t>
            </a:r>
            <a:r>
              <a:rPr sz="750" spc="90" dirty="0">
                <a:latin typeface="Verdana"/>
                <a:cs typeface="Verdana"/>
              </a:rPr>
              <a:t>c</a:t>
            </a:r>
            <a:r>
              <a:rPr sz="750" spc="-45" dirty="0">
                <a:latin typeface="Verdana"/>
                <a:cs typeface="Verdana"/>
              </a:rPr>
              <a:t>t</a:t>
            </a:r>
            <a:r>
              <a:rPr sz="750" spc="-85" dirty="0">
                <a:latin typeface="Verdana"/>
                <a:cs typeface="Verdana"/>
              </a:rPr>
              <a:t> </a:t>
            </a:r>
            <a:r>
              <a:rPr sz="750" spc="-65" dirty="0">
                <a:latin typeface="Verdana"/>
                <a:cs typeface="Verdana"/>
              </a:rPr>
              <a:t>1</a:t>
            </a:r>
            <a:endParaRPr sz="750">
              <a:latin typeface="Verdana"/>
              <a:cs typeface="Verdana"/>
            </a:endParaRPr>
          </a:p>
        </p:txBody>
      </p:sp>
      <p:grpSp>
        <p:nvGrpSpPr>
          <p:cNvPr id="1066" name="object 1066"/>
          <p:cNvGrpSpPr/>
          <p:nvPr/>
        </p:nvGrpSpPr>
        <p:grpSpPr>
          <a:xfrm>
            <a:off x="9188196" y="1271016"/>
            <a:ext cx="1036955" cy="619125"/>
            <a:chOff x="9188196" y="1271016"/>
            <a:chExt cx="1036955" cy="619125"/>
          </a:xfrm>
        </p:grpSpPr>
        <p:sp>
          <p:nvSpPr>
            <p:cNvPr id="1067" name="object 1067"/>
            <p:cNvSpPr/>
            <p:nvPr/>
          </p:nvSpPr>
          <p:spPr>
            <a:xfrm>
              <a:off x="10120884" y="136702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8" name="object 1068"/>
            <p:cNvSpPr/>
            <p:nvPr/>
          </p:nvSpPr>
          <p:spPr>
            <a:xfrm>
              <a:off x="10120884" y="137007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9" name="object 1069"/>
            <p:cNvSpPr/>
            <p:nvPr/>
          </p:nvSpPr>
          <p:spPr>
            <a:xfrm>
              <a:off x="10120884" y="137312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0" name="object 1070"/>
            <p:cNvSpPr/>
            <p:nvPr/>
          </p:nvSpPr>
          <p:spPr>
            <a:xfrm>
              <a:off x="10120884" y="137617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1" name="object 1071"/>
            <p:cNvSpPr/>
            <p:nvPr/>
          </p:nvSpPr>
          <p:spPr>
            <a:xfrm>
              <a:off x="10120884" y="137922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2" name="object 1072"/>
            <p:cNvSpPr/>
            <p:nvPr/>
          </p:nvSpPr>
          <p:spPr>
            <a:xfrm>
              <a:off x="10120884" y="138226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3" name="object 1073"/>
            <p:cNvSpPr/>
            <p:nvPr/>
          </p:nvSpPr>
          <p:spPr>
            <a:xfrm>
              <a:off x="10120884" y="138531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4" name="object 1074"/>
            <p:cNvSpPr/>
            <p:nvPr/>
          </p:nvSpPr>
          <p:spPr>
            <a:xfrm>
              <a:off x="10120884" y="138836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5" name="object 1075"/>
            <p:cNvSpPr/>
            <p:nvPr/>
          </p:nvSpPr>
          <p:spPr>
            <a:xfrm>
              <a:off x="10120884" y="139141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6" name="object 1076"/>
            <p:cNvSpPr/>
            <p:nvPr/>
          </p:nvSpPr>
          <p:spPr>
            <a:xfrm>
              <a:off x="10120884" y="139446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7" name="object 1077"/>
            <p:cNvSpPr/>
            <p:nvPr/>
          </p:nvSpPr>
          <p:spPr>
            <a:xfrm>
              <a:off x="10120884" y="139750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8" name="object 1078"/>
            <p:cNvSpPr/>
            <p:nvPr/>
          </p:nvSpPr>
          <p:spPr>
            <a:xfrm>
              <a:off x="10120884" y="140055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9" name="object 1079"/>
            <p:cNvSpPr/>
            <p:nvPr/>
          </p:nvSpPr>
          <p:spPr>
            <a:xfrm>
              <a:off x="10120884" y="140360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0" name="object 1080"/>
            <p:cNvSpPr/>
            <p:nvPr/>
          </p:nvSpPr>
          <p:spPr>
            <a:xfrm>
              <a:off x="10120884" y="140665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1" name="object 1081"/>
            <p:cNvSpPr/>
            <p:nvPr/>
          </p:nvSpPr>
          <p:spPr>
            <a:xfrm>
              <a:off x="10120884" y="140970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2" name="object 1082"/>
            <p:cNvSpPr/>
            <p:nvPr/>
          </p:nvSpPr>
          <p:spPr>
            <a:xfrm>
              <a:off x="10120884" y="141274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3" name="object 1083"/>
            <p:cNvSpPr/>
            <p:nvPr/>
          </p:nvSpPr>
          <p:spPr>
            <a:xfrm>
              <a:off x="10120884" y="141579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4" name="object 1084"/>
            <p:cNvSpPr/>
            <p:nvPr/>
          </p:nvSpPr>
          <p:spPr>
            <a:xfrm>
              <a:off x="10120884" y="141884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5" name="object 1085"/>
            <p:cNvSpPr/>
            <p:nvPr/>
          </p:nvSpPr>
          <p:spPr>
            <a:xfrm>
              <a:off x="10120884" y="142189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6" name="object 1086"/>
            <p:cNvSpPr/>
            <p:nvPr/>
          </p:nvSpPr>
          <p:spPr>
            <a:xfrm>
              <a:off x="10120884" y="142494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7" name="object 1087"/>
            <p:cNvSpPr/>
            <p:nvPr/>
          </p:nvSpPr>
          <p:spPr>
            <a:xfrm>
              <a:off x="10120884" y="142798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8" name="object 1088"/>
            <p:cNvSpPr/>
            <p:nvPr/>
          </p:nvSpPr>
          <p:spPr>
            <a:xfrm>
              <a:off x="10120884" y="143103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9" name="object 1089"/>
            <p:cNvSpPr/>
            <p:nvPr/>
          </p:nvSpPr>
          <p:spPr>
            <a:xfrm>
              <a:off x="10120884" y="143408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0" name="object 1090"/>
            <p:cNvSpPr/>
            <p:nvPr/>
          </p:nvSpPr>
          <p:spPr>
            <a:xfrm>
              <a:off x="10120884" y="143713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1" name="object 1091"/>
            <p:cNvSpPr/>
            <p:nvPr/>
          </p:nvSpPr>
          <p:spPr>
            <a:xfrm>
              <a:off x="10120884" y="144018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2" name="object 1092"/>
            <p:cNvSpPr/>
            <p:nvPr/>
          </p:nvSpPr>
          <p:spPr>
            <a:xfrm>
              <a:off x="10120884" y="144322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3" name="object 1093"/>
            <p:cNvSpPr/>
            <p:nvPr/>
          </p:nvSpPr>
          <p:spPr>
            <a:xfrm>
              <a:off x="10120884" y="144627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4" name="object 1094"/>
            <p:cNvSpPr/>
            <p:nvPr/>
          </p:nvSpPr>
          <p:spPr>
            <a:xfrm>
              <a:off x="10120884" y="144932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5" name="object 1095"/>
            <p:cNvSpPr/>
            <p:nvPr/>
          </p:nvSpPr>
          <p:spPr>
            <a:xfrm>
              <a:off x="10120884" y="145237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6" name="object 1096"/>
            <p:cNvSpPr/>
            <p:nvPr/>
          </p:nvSpPr>
          <p:spPr>
            <a:xfrm>
              <a:off x="10120884" y="145542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7" name="object 1097"/>
            <p:cNvSpPr/>
            <p:nvPr/>
          </p:nvSpPr>
          <p:spPr>
            <a:xfrm>
              <a:off x="10120884" y="145846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8" name="object 1098"/>
            <p:cNvSpPr/>
            <p:nvPr/>
          </p:nvSpPr>
          <p:spPr>
            <a:xfrm>
              <a:off x="10120884" y="146151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9" name="object 1099"/>
            <p:cNvSpPr/>
            <p:nvPr/>
          </p:nvSpPr>
          <p:spPr>
            <a:xfrm>
              <a:off x="10120884" y="146456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0" name="object 1100"/>
            <p:cNvSpPr/>
            <p:nvPr/>
          </p:nvSpPr>
          <p:spPr>
            <a:xfrm>
              <a:off x="10120884" y="146761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1" name="object 1101"/>
            <p:cNvSpPr/>
            <p:nvPr/>
          </p:nvSpPr>
          <p:spPr>
            <a:xfrm>
              <a:off x="10120884" y="147066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2" name="object 1102"/>
            <p:cNvSpPr/>
            <p:nvPr/>
          </p:nvSpPr>
          <p:spPr>
            <a:xfrm>
              <a:off x="10120884" y="147370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3" name="object 1103"/>
            <p:cNvSpPr/>
            <p:nvPr/>
          </p:nvSpPr>
          <p:spPr>
            <a:xfrm>
              <a:off x="10120884" y="147675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4" name="object 1104"/>
            <p:cNvSpPr/>
            <p:nvPr/>
          </p:nvSpPr>
          <p:spPr>
            <a:xfrm>
              <a:off x="10120884" y="147980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5" name="object 1105"/>
            <p:cNvSpPr/>
            <p:nvPr/>
          </p:nvSpPr>
          <p:spPr>
            <a:xfrm>
              <a:off x="10120884" y="148285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6" name="object 1106"/>
            <p:cNvSpPr/>
            <p:nvPr/>
          </p:nvSpPr>
          <p:spPr>
            <a:xfrm>
              <a:off x="10120884" y="148590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7" name="object 1107"/>
            <p:cNvSpPr/>
            <p:nvPr/>
          </p:nvSpPr>
          <p:spPr>
            <a:xfrm>
              <a:off x="10120884" y="148894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8" name="object 1108"/>
            <p:cNvSpPr/>
            <p:nvPr/>
          </p:nvSpPr>
          <p:spPr>
            <a:xfrm>
              <a:off x="10120884" y="149199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9" name="object 1109"/>
            <p:cNvSpPr/>
            <p:nvPr/>
          </p:nvSpPr>
          <p:spPr>
            <a:xfrm>
              <a:off x="10120884" y="149504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0" name="object 1110"/>
            <p:cNvSpPr/>
            <p:nvPr/>
          </p:nvSpPr>
          <p:spPr>
            <a:xfrm>
              <a:off x="10120884" y="149809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1" name="object 1111"/>
            <p:cNvSpPr/>
            <p:nvPr/>
          </p:nvSpPr>
          <p:spPr>
            <a:xfrm>
              <a:off x="10120884" y="150114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2" name="object 1112"/>
            <p:cNvSpPr/>
            <p:nvPr/>
          </p:nvSpPr>
          <p:spPr>
            <a:xfrm>
              <a:off x="10120884" y="150418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3" name="object 1113"/>
            <p:cNvSpPr/>
            <p:nvPr/>
          </p:nvSpPr>
          <p:spPr>
            <a:xfrm>
              <a:off x="10120884" y="150723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4" name="object 1114"/>
            <p:cNvSpPr/>
            <p:nvPr/>
          </p:nvSpPr>
          <p:spPr>
            <a:xfrm>
              <a:off x="10120884" y="151028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5" name="object 1115"/>
            <p:cNvSpPr/>
            <p:nvPr/>
          </p:nvSpPr>
          <p:spPr>
            <a:xfrm>
              <a:off x="10120884" y="151333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6" name="object 1116"/>
            <p:cNvSpPr/>
            <p:nvPr/>
          </p:nvSpPr>
          <p:spPr>
            <a:xfrm>
              <a:off x="10120884" y="151638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7" name="object 1117"/>
            <p:cNvSpPr/>
            <p:nvPr/>
          </p:nvSpPr>
          <p:spPr>
            <a:xfrm>
              <a:off x="10120884" y="151942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8" name="object 1118"/>
            <p:cNvSpPr/>
            <p:nvPr/>
          </p:nvSpPr>
          <p:spPr>
            <a:xfrm>
              <a:off x="10120884" y="152247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9" name="object 1119"/>
            <p:cNvSpPr/>
            <p:nvPr/>
          </p:nvSpPr>
          <p:spPr>
            <a:xfrm>
              <a:off x="10120884" y="152552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0" name="object 1120"/>
            <p:cNvSpPr/>
            <p:nvPr/>
          </p:nvSpPr>
          <p:spPr>
            <a:xfrm>
              <a:off x="10120884" y="152857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1" name="object 1121"/>
            <p:cNvSpPr/>
            <p:nvPr/>
          </p:nvSpPr>
          <p:spPr>
            <a:xfrm>
              <a:off x="10120884" y="153162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2" name="object 1122"/>
            <p:cNvSpPr/>
            <p:nvPr/>
          </p:nvSpPr>
          <p:spPr>
            <a:xfrm>
              <a:off x="10120884" y="153466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3" name="object 1123"/>
            <p:cNvSpPr/>
            <p:nvPr/>
          </p:nvSpPr>
          <p:spPr>
            <a:xfrm>
              <a:off x="10120884" y="153771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4" name="object 1124"/>
            <p:cNvSpPr/>
            <p:nvPr/>
          </p:nvSpPr>
          <p:spPr>
            <a:xfrm>
              <a:off x="10120884" y="154076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5" name="object 1125"/>
            <p:cNvSpPr/>
            <p:nvPr/>
          </p:nvSpPr>
          <p:spPr>
            <a:xfrm>
              <a:off x="10120884" y="154381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6" name="object 1126"/>
            <p:cNvSpPr/>
            <p:nvPr/>
          </p:nvSpPr>
          <p:spPr>
            <a:xfrm>
              <a:off x="10120884" y="154686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7" name="object 1127"/>
            <p:cNvSpPr/>
            <p:nvPr/>
          </p:nvSpPr>
          <p:spPr>
            <a:xfrm>
              <a:off x="10120884" y="154990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8" name="object 1128"/>
            <p:cNvSpPr/>
            <p:nvPr/>
          </p:nvSpPr>
          <p:spPr>
            <a:xfrm>
              <a:off x="10120884" y="155295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9" name="object 1129"/>
            <p:cNvSpPr/>
            <p:nvPr/>
          </p:nvSpPr>
          <p:spPr>
            <a:xfrm>
              <a:off x="10120884" y="155600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0" name="object 1130"/>
            <p:cNvSpPr/>
            <p:nvPr/>
          </p:nvSpPr>
          <p:spPr>
            <a:xfrm>
              <a:off x="10120884" y="155905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1" name="object 1131"/>
            <p:cNvSpPr/>
            <p:nvPr/>
          </p:nvSpPr>
          <p:spPr>
            <a:xfrm>
              <a:off x="10120884" y="156210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2" name="object 1132"/>
            <p:cNvSpPr/>
            <p:nvPr/>
          </p:nvSpPr>
          <p:spPr>
            <a:xfrm>
              <a:off x="10120884" y="156514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3" name="object 1133"/>
            <p:cNvSpPr/>
            <p:nvPr/>
          </p:nvSpPr>
          <p:spPr>
            <a:xfrm>
              <a:off x="10120884" y="156819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4" name="object 1134"/>
            <p:cNvSpPr/>
            <p:nvPr/>
          </p:nvSpPr>
          <p:spPr>
            <a:xfrm>
              <a:off x="10120884" y="157124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5" name="object 1135"/>
            <p:cNvSpPr/>
            <p:nvPr/>
          </p:nvSpPr>
          <p:spPr>
            <a:xfrm>
              <a:off x="10120884" y="157429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6" name="object 1136"/>
            <p:cNvSpPr/>
            <p:nvPr/>
          </p:nvSpPr>
          <p:spPr>
            <a:xfrm>
              <a:off x="10120884" y="157734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7" name="object 1137"/>
            <p:cNvSpPr/>
            <p:nvPr/>
          </p:nvSpPr>
          <p:spPr>
            <a:xfrm>
              <a:off x="10120884" y="158038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8" name="object 1138"/>
            <p:cNvSpPr/>
            <p:nvPr/>
          </p:nvSpPr>
          <p:spPr>
            <a:xfrm>
              <a:off x="10120884" y="158343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9" name="object 1139"/>
            <p:cNvSpPr/>
            <p:nvPr/>
          </p:nvSpPr>
          <p:spPr>
            <a:xfrm>
              <a:off x="10120884" y="158648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0" name="object 1140"/>
            <p:cNvSpPr/>
            <p:nvPr/>
          </p:nvSpPr>
          <p:spPr>
            <a:xfrm>
              <a:off x="10120884" y="158953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1" name="object 1141"/>
            <p:cNvSpPr/>
            <p:nvPr/>
          </p:nvSpPr>
          <p:spPr>
            <a:xfrm>
              <a:off x="10120884" y="159258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2" name="object 1142"/>
            <p:cNvSpPr/>
            <p:nvPr/>
          </p:nvSpPr>
          <p:spPr>
            <a:xfrm>
              <a:off x="10120884" y="159562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3" name="object 1143"/>
            <p:cNvSpPr/>
            <p:nvPr/>
          </p:nvSpPr>
          <p:spPr>
            <a:xfrm>
              <a:off x="10120884" y="159867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4" name="object 1144"/>
            <p:cNvSpPr/>
            <p:nvPr/>
          </p:nvSpPr>
          <p:spPr>
            <a:xfrm>
              <a:off x="10120884" y="160172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5" name="object 1145"/>
            <p:cNvSpPr/>
            <p:nvPr/>
          </p:nvSpPr>
          <p:spPr>
            <a:xfrm>
              <a:off x="10120884" y="160477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6" name="object 1146"/>
            <p:cNvSpPr/>
            <p:nvPr/>
          </p:nvSpPr>
          <p:spPr>
            <a:xfrm>
              <a:off x="10120884" y="160782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7" name="object 1147"/>
            <p:cNvSpPr/>
            <p:nvPr/>
          </p:nvSpPr>
          <p:spPr>
            <a:xfrm>
              <a:off x="10120884" y="161086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8" name="object 1148"/>
            <p:cNvSpPr/>
            <p:nvPr/>
          </p:nvSpPr>
          <p:spPr>
            <a:xfrm>
              <a:off x="10120884" y="161391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9" name="object 1149"/>
            <p:cNvSpPr/>
            <p:nvPr/>
          </p:nvSpPr>
          <p:spPr>
            <a:xfrm>
              <a:off x="10120884" y="161696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0" name="object 1150"/>
            <p:cNvSpPr/>
            <p:nvPr/>
          </p:nvSpPr>
          <p:spPr>
            <a:xfrm>
              <a:off x="10120884" y="162001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1" name="object 1151"/>
            <p:cNvSpPr/>
            <p:nvPr/>
          </p:nvSpPr>
          <p:spPr>
            <a:xfrm>
              <a:off x="10120884" y="162306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2" name="object 1152"/>
            <p:cNvSpPr/>
            <p:nvPr/>
          </p:nvSpPr>
          <p:spPr>
            <a:xfrm>
              <a:off x="10120884" y="162610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3" name="object 1153"/>
            <p:cNvSpPr/>
            <p:nvPr/>
          </p:nvSpPr>
          <p:spPr>
            <a:xfrm>
              <a:off x="10120884" y="162915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4" name="object 1154"/>
            <p:cNvSpPr/>
            <p:nvPr/>
          </p:nvSpPr>
          <p:spPr>
            <a:xfrm>
              <a:off x="10120884" y="163220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5" name="object 1155"/>
            <p:cNvSpPr/>
            <p:nvPr/>
          </p:nvSpPr>
          <p:spPr>
            <a:xfrm>
              <a:off x="10120884" y="163525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6" name="object 1156"/>
            <p:cNvSpPr/>
            <p:nvPr/>
          </p:nvSpPr>
          <p:spPr>
            <a:xfrm>
              <a:off x="10120884" y="163830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7" name="object 1157"/>
            <p:cNvSpPr/>
            <p:nvPr/>
          </p:nvSpPr>
          <p:spPr>
            <a:xfrm>
              <a:off x="10120884" y="164134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8" name="object 1158"/>
            <p:cNvSpPr/>
            <p:nvPr/>
          </p:nvSpPr>
          <p:spPr>
            <a:xfrm>
              <a:off x="10120884" y="164439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9" name="object 1159"/>
            <p:cNvSpPr/>
            <p:nvPr/>
          </p:nvSpPr>
          <p:spPr>
            <a:xfrm>
              <a:off x="10120884" y="164744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0" name="object 1160"/>
            <p:cNvSpPr/>
            <p:nvPr/>
          </p:nvSpPr>
          <p:spPr>
            <a:xfrm>
              <a:off x="10120884" y="165049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1" name="object 1161"/>
            <p:cNvSpPr/>
            <p:nvPr/>
          </p:nvSpPr>
          <p:spPr>
            <a:xfrm>
              <a:off x="10120884" y="165354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2" name="object 1162"/>
            <p:cNvSpPr/>
            <p:nvPr/>
          </p:nvSpPr>
          <p:spPr>
            <a:xfrm>
              <a:off x="10120884" y="165658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3" name="object 1163"/>
            <p:cNvSpPr/>
            <p:nvPr/>
          </p:nvSpPr>
          <p:spPr>
            <a:xfrm>
              <a:off x="10120884" y="165963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4" name="object 1164"/>
            <p:cNvSpPr/>
            <p:nvPr/>
          </p:nvSpPr>
          <p:spPr>
            <a:xfrm>
              <a:off x="10120884" y="166268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5" name="object 1165"/>
            <p:cNvSpPr/>
            <p:nvPr/>
          </p:nvSpPr>
          <p:spPr>
            <a:xfrm>
              <a:off x="10120884" y="166573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6" name="object 1166"/>
            <p:cNvSpPr/>
            <p:nvPr/>
          </p:nvSpPr>
          <p:spPr>
            <a:xfrm>
              <a:off x="10120884" y="166878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7" name="object 1167"/>
            <p:cNvSpPr/>
            <p:nvPr/>
          </p:nvSpPr>
          <p:spPr>
            <a:xfrm>
              <a:off x="10120884" y="167182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8" name="object 1168"/>
            <p:cNvSpPr/>
            <p:nvPr/>
          </p:nvSpPr>
          <p:spPr>
            <a:xfrm>
              <a:off x="10120884" y="167487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9" name="object 1169"/>
            <p:cNvSpPr/>
            <p:nvPr/>
          </p:nvSpPr>
          <p:spPr>
            <a:xfrm>
              <a:off x="10120884" y="167792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0" name="object 1170"/>
            <p:cNvSpPr/>
            <p:nvPr/>
          </p:nvSpPr>
          <p:spPr>
            <a:xfrm>
              <a:off x="10120884" y="168097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1" name="object 1171"/>
            <p:cNvSpPr/>
            <p:nvPr/>
          </p:nvSpPr>
          <p:spPr>
            <a:xfrm>
              <a:off x="10120884" y="168402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2" name="object 1172"/>
            <p:cNvSpPr/>
            <p:nvPr/>
          </p:nvSpPr>
          <p:spPr>
            <a:xfrm>
              <a:off x="10120884" y="168706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3" name="object 1173"/>
            <p:cNvSpPr/>
            <p:nvPr/>
          </p:nvSpPr>
          <p:spPr>
            <a:xfrm>
              <a:off x="10120884" y="169011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4" name="object 1174"/>
            <p:cNvSpPr/>
            <p:nvPr/>
          </p:nvSpPr>
          <p:spPr>
            <a:xfrm>
              <a:off x="10120884" y="169316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5" name="object 1175"/>
            <p:cNvSpPr/>
            <p:nvPr/>
          </p:nvSpPr>
          <p:spPr>
            <a:xfrm>
              <a:off x="10120884" y="169621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6" name="object 1176"/>
            <p:cNvSpPr/>
            <p:nvPr/>
          </p:nvSpPr>
          <p:spPr>
            <a:xfrm>
              <a:off x="10120884" y="169926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7" name="object 1177"/>
            <p:cNvSpPr/>
            <p:nvPr/>
          </p:nvSpPr>
          <p:spPr>
            <a:xfrm>
              <a:off x="10120884" y="170230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8" name="object 1178"/>
            <p:cNvSpPr/>
            <p:nvPr/>
          </p:nvSpPr>
          <p:spPr>
            <a:xfrm>
              <a:off x="10120884" y="170535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9" name="object 1179"/>
            <p:cNvSpPr/>
            <p:nvPr/>
          </p:nvSpPr>
          <p:spPr>
            <a:xfrm>
              <a:off x="10120884" y="170840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0" name="object 1180"/>
            <p:cNvSpPr/>
            <p:nvPr/>
          </p:nvSpPr>
          <p:spPr>
            <a:xfrm>
              <a:off x="10120884" y="171145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1" name="object 1181"/>
            <p:cNvSpPr/>
            <p:nvPr/>
          </p:nvSpPr>
          <p:spPr>
            <a:xfrm>
              <a:off x="10120884" y="171450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2" name="object 1182"/>
            <p:cNvSpPr/>
            <p:nvPr/>
          </p:nvSpPr>
          <p:spPr>
            <a:xfrm>
              <a:off x="10120884" y="171754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3" name="object 1183"/>
            <p:cNvSpPr/>
            <p:nvPr/>
          </p:nvSpPr>
          <p:spPr>
            <a:xfrm>
              <a:off x="10120884" y="172059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4" name="object 1184"/>
            <p:cNvSpPr/>
            <p:nvPr/>
          </p:nvSpPr>
          <p:spPr>
            <a:xfrm>
              <a:off x="10120884" y="172364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5" name="object 1185"/>
            <p:cNvSpPr/>
            <p:nvPr/>
          </p:nvSpPr>
          <p:spPr>
            <a:xfrm>
              <a:off x="10120884" y="172669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6" name="object 1186"/>
            <p:cNvSpPr/>
            <p:nvPr/>
          </p:nvSpPr>
          <p:spPr>
            <a:xfrm>
              <a:off x="10120884" y="172974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7" name="object 1187"/>
            <p:cNvSpPr/>
            <p:nvPr/>
          </p:nvSpPr>
          <p:spPr>
            <a:xfrm>
              <a:off x="10120884" y="173278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8" name="object 1188"/>
            <p:cNvSpPr/>
            <p:nvPr/>
          </p:nvSpPr>
          <p:spPr>
            <a:xfrm>
              <a:off x="10120884" y="173583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9" name="object 1189"/>
            <p:cNvSpPr/>
            <p:nvPr/>
          </p:nvSpPr>
          <p:spPr>
            <a:xfrm>
              <a:off x="10120884" y="173888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0" name="object 1190"/>
            <p:cNvSpPr/>
            <p:nvPr/>
          </p:nvSpPr>
          <p:spPr>
            <a:xfrm>
              <a:off x="10120884" y="174193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1" name="object 1191"/>
            <p:cNvSpPr/>
            <p:nvPr/>
          </p:nvSpPr>
          <p:spPr>
            <a:xfrm>
              <a:off x="10120884" y="174498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2" name="object 1192"/>
            <p:cNvSpPr/>
            <p:nvPr/>
          </p:nvSpPr>
          <p:spPr>
            <a:xfrm>
              <a:off x="10120884" y="174802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3" name="object 1193"/>
            <p:cNvSpPr/>
            <p:nvPr/>
          </p:nvSpPr>
          <p:spPr>
            <a:xfrm>
              <a:off x="10120884" y="175107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4" name="object 1194"/>
            <p:cNvSpPr/>
            <p:nvPr/>
          </p:nvSpPr>
          <p:spPr>
            <a:xfrm>
              <a:off x="10120884" y="175412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5" name="object 1195"/>
            <p:cNvSpPr/>
            <p:nvPr/>
          </p:nvSpPr>
          <p:spPr>
            <a:xfrm>
              <a:off x="10120884" y="175717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6" name="object 1196"/>
            <p:cNvSpPr/>
            <p:nvPr/>
          </p:nvSpPr>
          <p:spPr>
            <a:xfrm>
              <a:off x="10120884" y="176022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7" name="object 1197"/>
            <p:cNvSpPr/>
            <p:nvPr/>
          </p:nvSpPr>
          <p:spPr>
            <a:xfrm>
              <a:off x="10120884" y="176326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8" name="object 1198"/>
            <p:cNvSpPr/>
            <p:nvPr/>
          </p:nvSpPr>
          <p:spPr>
            <a:xfrm>
              <a:off x="10120884" y="176631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9" name="object 1199"/>
            <p:cNvSpPr/>
            <p:nvPr/>
          </p:nvSpPr>
          <p:spPr>
            <a:xfrm>
              <a:off x="10120884" y="176936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0" name="object 1200"/>
            <p:cNvSpPr/>
            <p:nvPr/>
          </p:nvSpPr>
          <p:spPr>
            <a:xfrm>
              <a:off x="10120884" y="177241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1" name="object 1201"/>
            <p:cNvSpPr/>
            <p:nvPr/>
          </p:nvSpPr>
          <p:spPr>
            <a:xfrm>
              <a:off x="10120884" y="1775460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2" name="object 1202"/>
            <p:cNvSpPr/>
            <p:nvPr/>
          </p:nvSpPr>
          <p:spPr>
            <a:xfrm>
              <a:off x="10120884" y="1778508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3" name="object 1203"/>
            <p:cNvSpPr/>
            <p:nvPr/>
          </p:nvSpPr>
          <p:spPr>
            <a:xfrm>
              <a:off x="10120884" y="1781556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4" name="object 1204"/>
            <p:cNvSpPr/>
            <p:nvPr/>
          </p:nvSpPr>
          <p:spPr>
            <a:xfrm>
              <a:off x="10120884" y="1784604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5" name="object 1205"/>
            <p:cNvSpPr/>
            <p:nvPr/>
          </p:nvSpPr>
          <p:spPr>
            <a:xfrm>
              <a:off x="10120884" y="1787652"/>
              <a:ext cx="102235" cy="0"/>
            </a:xfrm>
            <a:custGeom>
              <a:avLst/>
              <a:gdLst/>
              <a:ahLst/>
              <a:cxnLst/>
              <a:rect l="l" t="t" r="r" b="b"/>
              <a:pathLst>
                <a:path w="102234">
                  <a:moveTo>
                    <a:pt x="0" y="0"/>
                  </a:moveTo>
                  <a:lnTo>
                    <a:pt x="102107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6" name="object 1206"/>
            <p:cNvSpPr/>
            <p:nvPr/>
          </p:nvSpPr>
          <p:spPr>
            <a:xfrm>
              <a:off x="9281160" y="1789938"/>
              <a:ext cx="942340" cy="1905"/>
            </a:xfrm>
            <a:custGeom>
              <a:avLst/>
              <a:gdLst/>
              <a:ahLst/>
              <a:cxnLst/>
              <a:rect l="l" t="t" r="r" b="b"/>
              <a:pathLst>
                <a:path w="942340" h="1905">
                  <a:moveTo>
                    <a:pt x="0" y="0"/>
                  </a:moveTo>
                  <a:lnTo>
                    <a:pt x="941831" y="0"/>
                  </a:lnTo>
                </a:path>
                <a:path w="942340" h="1905">
                  <a:moveTo>
                    <a:pt x="0" y="1524"/>
                  </a:moveTo>
                  <a:lnTo>
                    <a:pt x="941831" y="1524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7" name="object 1207"/>
            <p:cNvSpPr/>
            <p:nvPr/>
          </p:nvSpPr>
          <p:spPr>
            <a:xfrm>
              <a:off x="9281160" y="1793748"/>
              <a:ext cx="942340" cy="0"/>
            </a:xfrm>
            <a:custGeom>
              <a:avLst/>
              <a:gdLst/>
              <a:ahLst/>
              <a:cxnLst/>
              <a:rect l="l" t="t" r="r" b="b"/>
              <a:pathLst>
                <a:path w="942340">
                  <a:moveTo>
                    <a:pt x="0" y="0"/>
                  </a:moveTo>
                  <a:lnTo>
                    <a:pt x="941831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8" name="object 1208"/>
            <p:cNvSpPr/>
            <p:nvPr/>
          </p:nvSpPr>
          <p:spPr>
            <a:xfrm>
              <a:off x="9281160" y="1796796"/>
              <a:ext cx="942340" cy="0"/>
            </a:xfrm>
            <a:custGeom>
              <a:avLst/>
              <a:gdLst/>
              <a:ahLst/>
              <a:cxnLst/>
              <a:rect l="l" t="t" r="r" b="b"/>
              <a:pathLst>
                <a:path w="942340">
                  <a:moveTo>
                    <a:pt x="0" y="0"/>
                  </a:moveTo>
                  <a:lnTo>
                    <a:pt x="941831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9" name="object 1209"/>
            <p:cNvSpPr/>
            <p:nvPr/>
          </p:nvSpPr>
          <p:spPr>
            <a:xfrm>
              <a:off x="9281160" y="1799844"/>
              <a:ext cx="942340" cy="0"/>
            </a:xfrm>
            <a:custGeom>
              <a:avLst/>
              <a:gdLst/>
              <a:ahLst/>
              <a:cxnLst/>
              <a:rect l="l" t="t" r="r" b="b"/>
              <a:pathLst>
                <a:path w="942340">
                  <a:moveTo>
                    <a:pt x="0" y="0"/>
                  </a:moveTo>
                  <a:lnTo>
                    <a:pt x="941831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0" name="object 1210"/>
            <p:cNvSpPr/>
            <p:nvPr/>
          </p:nvSpPr>
          <p:spPr>
            <a:xfrm>
              <a:off x="9281160" y="1802892"/>
              <a:ext cx="942340" cy="0"/>
            </a:xfrm>
            <a:custGeom>
              <a:avLst/>
              <a:gdLst/>
              <a:ahLst/>
              <a:cxnLst/>
              <a:rect l="l" t="t" r="r" b="b"/>
              <a:pathLst>
                <a:path w="942340">
                  <a:moveTo>
                    <a:pt x="0" y="0"/>
                  </a:moveTo>
                  <a:lnTo>
                    <a:pt x="941831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1" name="object 1211"/>
            <p:cNvSpPr/>
            <p:nvPr/>
          </p:nvSpPr>
          <p:spPr>
            <a:xfrm>
              <a:off x="9281160" y="1805940"/>
              <a:ext cx="942340" cy="0"/>
            </a:xfrm>
            <a:custGeom>
              <a:avLst/>
              <a:gdLst/>
              <a:ahLst/>
              <a:cxnLst/>
              <a:rect l="l" t="t" r="r" b="b"/>
              <a:pathLst>
                <a:path w="942340">
                  <a:moveTo>
                    <a:pt x="0" y="0"/>
                  </a:moveTo>
                  <a:lnTo>
                    <a:pt x="941831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2" name="object 1212"/>
            <p:cNvSpPr/>
            <p:nvPr/>
          </p:nvSpPr>
          <p:spPr>
            <a:xfrm>
              <a:off x="9281160" y="1808988"/>
              <a:ext cx="942340" cy="0"/>
            </a:xfrm>
            <a:custGeom>
              <a:avLst/>
              <a:gdLst/>
              <a:ahLst/>
              <a:cxnLst/>
              <a:rect l="l" t="t" r="r" b="b"/>
              <a:pathLst>
                <a:path w="942340">
                  <a:moveTo>
                    <a:pt x="0" y="0"/>
                  </a:moveTo>
                  <a:lnTo>
                    <a:pt x="941831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3" name="object 1213"/>
            <p:cNvSpPr/>
            <p:nvPr/>
          </p:nvSpPr>
          <p:spPr>
            <a:xfrm>
              <a:off x="9281160" y="1812036"/>
              <a:ext cx="942340" cy="0"/>
            </a:xfrm>
            <a:custGeom>
              <a:avLst/>
              <a:gdLst/>
              <a:ahLst/>
              <a:cxnLst/>
              <a:rect l="l" t="t" r="r" b="b"/>
              <a:pathLst>
                <a:path w="942340">
                  <a:moveTo>
                    <a:pt x="0" y="0"/>
                  </a:moveTo>
                  <a:lnTo>
                    <a:pt x="941831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4" name="object 1214"/>
            <p:cNvSpPr/>
            <p:nvPr/>
          </p:nvSpPr>
          <p:spPr>
            <a:xfrm>
              <a:off x="9281160" y="1815084"/>
              <a:ext cx="942340" cy="0"/>
            </a:xfrm>
            <a:custGeom>
              <a:avLst/>
              <a:gdLst/>
              <a:ahLst/>
              <a:cxnLst/>
              <a:rect l="l" t="t" r="r" b="b"/>
              <a:pathLst>
                <a:path w="942340">
                  <a:moveTo>
                    <a:pt x="0" y="0"/>
                  </a:moveTo>
                  <a:lnTo>
                    <a:pt x="941831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5" name="object 1215"/>
            <p:cNvSpPr/>
            <p:nvPr/>
          </p:nvSpPr>
          <p:spPr>
            <a:xfrm>
              <a:off x="9281160" y="1818132"/>
              <a:ext cx="942340" cy="0"/>
            </a:xfrm>
            <a:custGeom>
              <a:avLst/>
              <a:gdLst/>
              <a:ahLst/>
              <a:cxnLst/>
              <a:rect l="l" t="t" r="r" b="b"/>
              <a:pathLst>
                <a:path w="942340">
                  <a:moveTo>
                    <a:pt x="0" y="0"/>
                  </a:moveTo>
                  <a:lnTo>
                    <a:pt x="941831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6" name="object 1216"/>
            <p:cNvSpPr/>
            <p:nvPr/>
          </p:nvSpPr>
          <p:spPr>
            <a:xfrm>
              <a:off x="9281160" y="1821180"/>
              <a:ext cx="942340" cy="0"/>
            </a:xfrm>
            <a:custGeom>
              <a:avLst/>
              <a:gdLst/>
              <a:ahLst/>
              <a:cxnLst/>
              <a:rect l="l" t="t" r="r" b="b"/>
              <a:pathLst>
                <a:path w="942340">
                  <a:moveTo>
                    <a:pt x="0" y="0"/>
                  </a:moveTo>
                  <a:lnTo>
                    <a:pt x="941831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7" name="object 1217"/>
            <p:cNvSpPr/>
            <p:nvPr/>
          </p:nvSpPr>
          <p:spPr>
            <a:xfrm>
              <a:off x="9281160" y="1824228"/>
              <a:ext cx="942340" cy="0"/>
            </a:xfrm>
            <a:custGeom>
              <a:avLst/>
              <a:gdLst/>
              <a:ahLst/>
              <a:cxnLst/>
              <a:rect l="l" t="t" r="r" b="b"/>
              <a:pathLst>
                <a:path w="942340">
                  <a:moveTo>
                    <a:pt x="0" y="0"/>
                  </a:moveTo>
                  <a:lnTo>
                    <a:pt x="941831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8" name="object 1218"/>
            <p:cNvSpPr/>
            <p:nvPr/>
          </p:nvSpPr>
          <p:spPr>
            <a:xfrm>
              <a:off x="9281160" y="1827276"/>
              <a:ext cx="942340" cy="0"/>
            </a:xfrm>
            <a:custGeom>
              <a:avLst/>
              <a:gdLst/>
              <a:ahLst/>
              <a:cxnLst/>
              <a:rect l="l" t="t" r="r" b="b"/>
              <a:pathLst>
                <a:path w="942340">
                  <a:moveTo>
                    <a:pt x="0" y="0"/>
                  </a:moveTo>
                  <a:lnTo>
                    <a:pt x="941831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9" name="object 1219"/>
            <p:cNvSpPr/>
            <p:nvPr/>
          </p:nvSpPr>
          <p:spPr>
            <a:xfrm>
              <a:off x="9281160" y="1830324"/>
              <a:ext cx="942340" cy="0"/>
            </a:xfrm>
            <a:custGeom>
              <a:avLst/>
              <a:gdLst/>
              <a:ahLst/>
              <a:cxnLst/>
              <a:rect l="l" t="t" r="r" b="b"/>
              <a:pathLst>
                <a:path w="942340">
                  <a:moveTo>
                    <a:pt x="0" y="0"/>
                  </a:moveTo>
                  <a:lnTo>
                    <a:pt x="941831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0" name="object 1220"/>
            <p:cNvSpPr/>
            <p:nvPr/>
          </p:nvSpPr>
          <p:spPr>
            <a:xfrm>
              <a:off x="9281160" y="1833372"/>
              <a:ext cx="942340" cy="0"/>
            </a:xfrm>
            <a:custGeom>
              <a:avLst/>
              <a:gdLst/>
              <a:ahLst/>
              <a:cxnLst/>
              <a:rect l="l" t="t" r="r" b="b"/>
              <a:pathLst>
                <a:path w="942340">
                  <a:moveTo>
                    <a:pt x="0" y="0"/>
                  </a:moveTo>
                  <a:lnTo>
                    <a:pt x="941831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1" name="object 1221"/>
            <p:cNvSpPr/>
            <p:nvPr/>
          </p:nvSpPr>
          <p:spPr>
            <a:xfrm>
              <a:off x="9281160" y="1836420"/>
              <a:ext cx="942340" cy="0"/>
            </a:xfrm>
            <a:custGeom>
              <a:avLst/>
              <a:gdLst/>
              <a:ahLst/>
              <a:cxnLst/>
              <a:rect l="l" t="t" r="r" b="b"/>
              <a:pathLst>
                <a:path w="942340">
                  <a:moveTo>
                    <a:pt x="0" y="0"/>
                  </a:moveTo>
                  <a:lnTo>
                    <a:pt x="941831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2" name="object 1222"/>
            <p:cNvSpPr/>
            <p:nvPr/>
          </p:nvSpPr>
          <p:spPr>
            <a:xfrm>
              <a:off x="9281160" y="1839468"/>
              <a:ext cx="942340" cy="0"/>
            </a:xfrm>
            <a:custGeom>
              <a:avLst/>
              <a:gdLst/>
              <a:ahLst/>
              <a:cxnLst/>
              <a:rect l="l" t="t" r="r" b="b"/>
              <a:pathLst>
                <a:path w="942340">
                  <a:moveTo>
                    <a:pt x="0" y="0"/>
                  </a:moveTo>
                  <a:lnTo>
                    <a:pt x="941831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3" name="object 1223"/>
            <p:cNvSpPr/>
            <p:nvPr/>
          </p:nvSpPr>
          <p:spPr>
            <a:xfrm>
              <a:off x="9281160" y="1842516"/>
              <a:ext cx="942340" cy="0"/>
            </a:xfrm>
            <a:custGeom>
              <a:avLst/>
              <a:gdLst/>
              <a:ahLst/>
              <a:cxnLst/>
              <a:rect l="l" t="t" r="r" b="b"/>
              <a:pathLst>
                <a:path w="942340">
                  <a:moveTo>
                    <a:pt x="0" y="0"/>
                  </a:moveTo>
                  <a:lnTo>
                    <a:pt x="941831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4" name="object 1224"/>
            <p:cNvSpPr/>
            <p:nvPr/>
          </p:nvSpPr>
          <p:spPr>
            <a:xfrm>
              <a:off x="9281160" y="1845564"/>
              <a:ext cx="942340" cy="0"/>
            </a:xfrm>
            <a:custGeom>
              <a:avLst/>
              <a:gdLst/>
              <a:ahLst/>
              <a:cxnLst/>
              <a:rect l="l" t="t" r="r" b="b"/>
              <a:pathLst>
                <a:path w="942340">
                  <a:moveTo>
                    <a:pt x="0" y="0"/>
                  </a:moveTo>
                  <a:lnTo>
                    <a:pt x="941831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5" name="object 1225"/>
            <p:cNvSpPr/>
            <p:nvPr/>
          </p:nvSpPr>
          <p:spPr>
            <a:xfrm>
              <a:off x="9281160" y="1848612"/>
              <a:ext cx="942340" cy="0"/>
            </a:xfrm>
            <a:custGeom>
              <a:avLst/>
              <a:gdLst/>
              <a:ahLst/>
              <a:cxnLst/>
              <a:rect l="l" t="t" r="r" b="b"/>
              <a:pathLst>
                <a:path w="942340">
                  <a:moveTo>
                    <a:pt x="0" y="0"/>
                  </a:moveTo>
                  <a:lnTo>
                    <a:pt x="941831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6" name="object 1226"/>
            <p:cNvSpPr/>
            <p:nvPr/>
          </p:nvSpPr>
          <p:spPr>
            <a:xfrm>
              <a:off x="9281160" y="1851660"/>
              <a:ext cx="942340" cy="0"/>
            </a:xfrm>
            <a:custGeom>
              <a:avLst/>
              <a:gdLst/>
              <a:ahLst/>
              <a:cxnLst/>
              <a:rect l="l" t="t" r="r" b="b"/>
              <a:pathLst>
                <a:path w="942340">
                  <a:moveTo>
                    <a:pt x="0" y="0"/>
                  </a:moveTo>
                  <a:lnTo>
                    <a:pt x="941831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7" name="object 1227"/>
            <p:cNvSpPr/>
            <p:nvPr/>
          </p:nvSpPr>
          <p:spPr>
            <a:xfrm>
              <a:off x="9281160" y="1854708"/>
              <a:ext cx="942340" cy="0"/>
            </a:xfrm>
            <a:custGeom>
              <a:avLst/>
              <a:gdLst/>
              <a:ahLst/>
              <a:cxnLst/>
              <a:rect l="l" t="t" r="r" b="b"/>
              <a:pathLst>
                <a:path w="942340">
                  <a:moveTo>
                    <a:pt x="0" y="0"/>
                  </a:moveTo>
                  <a:lnTo>
                    <a:pt x="941831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8" name="object 1228"/>
            <p:cNvSpPr/>
            <p:nvPr/>
          </p:nvSpPr>
          <p:spPr>
            <a:xfrm>
              <a:off x="9281160" y="1857756"/>
              <a:ext cx="942340" cy="0"/>
            </a:xfrm>
            <a:custGeom>
              <a:avLst/>
              <a:gdLst/>
              <a:ahLst/>
              <a:cxnLst/>
              <a:rect l="l" t="t" r="r" b="b"/>
              <a:pathLst>
                <a:path w="942340">
                  <a:moveTo>
                    <a:pt x="0" y="0"/>
                  </a:moveTo>
                  <a:lnTo>
                    <a:pt x="941831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9" name="object 1229"/>
            <p:cNvSpPr/>
            <p:nvPr/>
          </p:nvSpPr>
          <p:spPr>
            <a:xfrm>
              <a:off x="9281160" y="1860804"/>
              <a:ext cx="942340" cy="0"/>
            </a:xfrm>
            <a:custGeom>
              <a:avLst/>
              <a:gdLst/>
              <a:ahLst/>
              <a:cxnLst/>
              <a:rect l="l" t="t" r="r" b="b"/>
              <a:pathLst>
                <a:path w="942340">
                  <a:moveTo>
                    <a:pt x="0" y="0"/>
                  </a:moveTo>
                  <a:lnTo>
                    <a:pt x="941831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0" name="object 1230"/>
            <p:cNvSpPr/>
            <p:nvPr/>
          </p:nvSpPr>
          <p:spPr>
            <a:xfrm>
              <a:off x="9281160" y="1863852"/>
              <a:ext cx="942340" cy="0"/>
            </a:xfrm>
            <a:custGeom>
              <a:avLst/>
              <a:gdLst/>
              <a:ahLst/>
              <a:cxnLst/>
              <a:rect l="l" t="t" r="r" b="b"/>
              <a:pathLst>
                <a:path w="942340">
                  <a:moveTo>
                    <a:pt x="0" y="0"/>
                  </a:moveTo>
                  <a:lnTo>
                    <a:pt x="941831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1" name="object 1231"/>
            <p:cNvSpPr/>
            <p:nvPr/>
          </p:nvSpPr>
          <p:spPr>
            <a:xfrm>
              <a:off x="9281160" y="1866900"/>
              <a:ext cx="942340" cy="0"/>
            </a:xfrm>
            <a:custGeom>
              <a:avLst/>
              <a:gdLst/>
              <a:ahLst/>
              <a:cxnLst/>
              <a:rect l="l" t="t" r="r" b="b"/>
              <a:pathLst>
                <a:path w="942340">
                  <a:moveTo>
                    <a:pt x="0" y="0"/>
                  </a:moveTo>
                  <a:lnTo>
                    <a:pt x="941831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2" name="object 1232"/>
            <p:cNvSpPr/>
            <p:nvPr/>
          </p:nvSpPr>
          <p:spPr>
            <a:xfrm>
              <a:off x="9281160" y="1869948"/>
              <a:ext cx="942340" cy="0"/>
            </a:xfrm>
            <a:custGeom>
              <a:avLst/>
              <a:gdLst/>
              <a:ahLst/>
              <a:cxnLst/>
              <a:rect l="l" t="t" r="r" b="b"/>
              <a:pathLst>
                <a:path w="942340">
                  <a:moveTo>
                    <a:pt x="0" y="0"/>
                  </a:moveTo>
                  <a:lnTo>
                    <a:pt x="941831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3" name="object 1233"/>
            <p:cNvSpPr/>
            <p:nvPr/>
          </p:nvSpPr>
          <p:spPr>
            <a:xfrm>
              <a:off x="9281160" y="1872996"/>
              <a:ext cx="942340" cy="0"/>
            </a:xfrm>
            <a:custGeom>
              <a:avLst/>
              <a:gdLst/>
              <a:ahLst/>
              <a:cxnLst/>
              <a:rect l="l" t="t" r="r" b="b"/>
              <a:pathLst>
                <a:path w="942340">
                  <a:moveTo>
                    <a:pt x="0" y="0"/>
                  </a:moveTo>
                  <a:lnTo>
                    <a:pt x="941831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4" name="object 1234"/>
            <p:cNvSpPr/>
            <p:nvPr/>
          </p:nvSpPr>
          <p:spPr>
            <a:xfrm>
              <a:off x="9281160" y="1876044"/>
              <a:ext cx="942340" cy="0"/>
            </a:xfrm>
            <a:custGeom>
              <a:avLst/>
              <a:gdLst/>
              <a:ahLst/>
              <a:cxnLst/>
              <a:rect l="l" t="t" r="r" b="b"/>
              <a:pathLst>
                <a:path w="942340">
                  <a:moveTo>
                    <a:pt x="0" y="0"/>
                  </a:moveTo>
                  <a:lnTo>
                    <a:pt x="941831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5" name="object 1235"/>
            <p:cNvSpPr/>
            <p:nvPr/>
          </p:nvSpPr>
          <p:spPr>
            <a:xfrm>
              <a:off x="9281160" y="1879092"/>
              <a:ext cx="942340" cy="0"/>
            </a:xfrm>
            <a:custGeom>
              <a:avLst/>
              <a:gdLst/>
              <a:ahLst/>
              <a:cxnLst/>
              <a:rect l="l" t="t" r="r" b="b"/>
              <a:pathLst>
                <a:path w="942340">
                  <a:moveTo>
                    <a:pt x="0" y="0"/>
                  </a:moveTo>
                  <a:lnTo>
                    <a:pt x="941831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6" name="object 1236"/>
            <p:cNvSpPr/>
            <p:nvPr/>
          </p:nvSpPr>
          <p:spPr>
            <a:xfrm>
              <a:off x="9281160" y="1882140"/>
              <a:ext cx="942340" cy="0"/>
            </a:xfrm>
            <a:custGeom>
              <a:avLst/>
              <a:gdLst/>
              <a:ahLst/>
              <a:cxnLst/>
              <a:rect l="l" t="t" r="r" b="b"/>
              <a:pathLst>
                <a:path w="942340">
                  <a:moveTo>
                    <a:pt x="0" y="0"/>
                  </a:moveTo>
                  <a:lnTo>
                    <a:pt x="941831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7" name="object 1237"/>
            <p:cNvSpPr/>
            <p:nvPr/>
          </p:nvSpPr>
          <p:spPr>
            <a:xfrm>
              <a:off x="9281160" y="1885188"/>
              <a:ext cx="942340" cy="0"/>
            </a:xfrm>
            <a:custGeom>
              <a:avLst/>
              <a:gdLst/>
              <a:ahLst/>
              <a:cxnLst/>
              <a:rect l="l" t="t" r="r" b="b"/>
              <a:pathLst>
                <a:path w="942340">
                  <a:moveTo>
                    <a:pt x="0" y="0"/>
                  </a:moveTo>
                  <a:lnTo>
                    <a:pt x="941831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8" name="object 1238"/>
            <p:cNvSpPr/>
            <p:nvPr/>
          </p:nvSpPr>
          <p:spPr>
            <a:xfrm>
              <a:off x="9281160" y="1888236"/>
              <a:ext cx="942340" cy="0"/>
            </a:xfrm>
            <a:custGeom>
              <a:avLst/>
              <a:gdLst/>
              <a:ahLst/>
              <a:cxnLst/>
              <a:rect l="l" t="t" r="r" b="b"/>
              <a:pathLst>
                <a:path w="942340">
                  <a:moveTo>
                    <a:pt x="0" y="0"/>
                  </a:moveTo>
                  <a:lnTo>
                    <a:pt x="941831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39" name="object 1239"/>
            <p:cNvPicPr/>
            <p:nvPr/>
          </p:nvPicPr>
          <p:blipFill>
            <a:blip r:embed="rId59" cstate="print"/>
            <a:stretch>
              <a:fillRect/>
            </a:stretch>
          </p:blipFill>
          <p:spPr>
            <a:xfrm>
              <a:off x="9561576" y="1481328"/>
              <a:ext cx="384048" cy="70103"/>
            </a:xfrm>
            <a:prstGeom prst="rect">
              <a:avLst/>
            </a:prstGeom>
          </p:spPr>
        </p:pic>
        <p:pic>
          <p:nvPicPr>
            <p:cNvPr id="1240" name="object 1240"/>
            <p:cNvPicPr/>
            <p:nvPr/>
          </p:nvPicPr>
          <p:blipFill>
            <a:blip r:embed="rId60" cstate="print"/>
            <a:stretch>
              <a:fillRect/>
            </a:stretch>
          </p:blipFill>
          <p:spPr>
            <a:xfrm>
              <a:off x="9540240" y="1594104"/>
              <a:ext cx="429767" cy="70103"/>
            </a:xfrm>
            <a:prstGeom prst="rect">
              <a:avLst/>
            </a:prstGeom>
          </p:spPr>
        </p:pic>
        <p:pic>
          <p:nvPicPr>
            <p:cNvPr id="1241" name="object 1241"/>
            <p:cNvPicPr/>
            <p:nvPr/>
          </p:nvPicPr>
          <p:blipFill>
            <a:blip r:embed="rId61" cstate="print"/>
            <a:stretch>
              <a:fillRect/>
            </a:stretch>
          </p:blipFill>
          <p:spPr>
            <a:xfrm>
              <a:off x="9561576" y="1706880"/>
              <a:ext cx="384048" cy="91440"/>
            </a:xfrm>
            <a:prstGeom prst="rect">
              <a:avLst/>
            </a:prstGeom>
          </p:spPr>
        </p:pic>
        <p:sp>
          <p:nvSpPr>
            <p:cNvPr id="1242" name="object 1242"/>
            <p:cNvSpPr/>
            <p:nvPr/>
          </p:nvSpPr>
          <p:spPr>
            <a:xfrm>
              <a:off x="9194292" y="1277112"/>
              <a:ext cx="927100" cy="513715"/>
            </a:xfrm>
            <a:custGeom>
              <a:avLst/>
              <a:gdLst/>
              <a:ahLst/>
              <a:cxnLst/>
              <a:rect l="l" t="t" r="r" b="b"/>
              <a:pathLst>
                <a:path w="927100" h="513714">
                  <a:moveTo>
                    <a:pt x="926592" y="513587"/>
                  </a:moveTo>
                  <a:lnTo>
                    <a:pt x="0" y="513587"/>
                  </a:lnTo>
                  <a:lnTo>
                    <a:pt x="0" y="0"/>
                  </a:lnTo>
                  <a:lnTo>
                    <a:pt x="926592" y="0"/>
                  </a:lnTo>
                  <a:lnTo>
                    <a:pt x="926592" y="513587"/>
                  </a:lnTo>
                  <a:close/>
                </a:path>
              </a:pathLst>
            </a:custGeom>
            <a:solidFill>
              <a:srgbClr val="91C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3" name="object 1243"/>
            <p:cNvSpPr/>
            <p:nvPr/>
          </p:nvSpPr>
          <p:spPr>
            <a:xfrm>
              <a:off x="9188196" y="1271016"/>
              <a:ext cx="939165" cy="525780"/>
            </a:xfrm>
            <a:custGeom>
              <a:avLst/>
              <a:gdLst/>
              <a:ahLst/>
              <a:cxnLst/>
              <a:rect l="l" t="t" r="r" b="b"/>
              <a:pathLst>
                <a:path w="939165" h="525780">
                  <a:moveTo>
                    <a:pt x="938784" y="525780"/>
                  </a:moveTo>
                  <a:lnTo>
                    <a:pt x="0" y="525780"/>
                  </a:lnTo>
                  <a:lnTo>
                    <a:pt x="0" y="0"/>
                  </a:lnTo>
                  <a:lnTo>
                    <a:pt x="938784" y="0"/>
                  </a:lnTo>
                  <a:lnTo>
                    <a:pt x="938784" y="6096"/>
                  </a:lnTo>
                  <a:lnTo>
                    <a:pt x="10668" y="6096"/>
                  </a:lnTo>
                  <a:lnTo>
                    <a:pt x="6096" y="12192"/>
                  </a:lnTo>
                  <a:lnTo>
                    <a:pt x="10668" y="12192"/>
                  </a:lnTo>
                  <a:lnTo>
                    <a:pt x="10668" y="513587"/>
                  </a:lnTo>
                  <a:lnTo>
                    <a:pt x="6096" y="513587"/>
                  </a:lnTo>
                  <a:lnTo>
                    <a:pt x="10668" y="519684"/>
                  </a:lnTo>
                  <a:lnTo>
                    <a:pt x="938784" y="519684"/>
                  </a:lnTo>
                  <a:lnTo>
                    <a:pt x="938784" y="525780"/>
                  </a:lnTo>
                  <a:close/>
                </a:path>
                <a:path w="939165" h="525780">
                  <a:moveTo>
                    <a:pt x="10668" y="12192"/>
                  </a:moveTo>
                  <a:lnTo>
                    <a:pt x="6096" y="12192"/>
                  </a:lnTo>
                  <a:lnTo>
                    <a:pt x="10668" y="6096"/>
                  </a:lnTo>
                  <a:lnTo>
                    <a:pt x="10668" y="12192"/>
                  </a:lnTo>
                  <a:close/>
                </a:path>
                <a:path w="939165" h="525780">
                  <a:moveTo>
                    <a:pt x="926592" y="12192"/>
                  </a:moveTo>
                  <a:lnTo>
                    <a:pt x="10668" y="12192"/>
                  </a:lnTo>
                  <a:lnTo>
                    <a:pt x="10668" y="6096"/>
                  </a:lnTo>
                  <a:lnTo>
                    <a:pt x="926592" y="6096"/>
                  </a:lnTo>
                  <a:lnTo>
                    <a:pt x="926592" y="12192"/>
                  </a:lnTo>
                  <a:close/>
                </a:path>
                <a:path w="939165" h="525780">
                  <a:moveTo>
                    <a:pt x="926592" y="519684"/>
                  </a:moveTo>
                  <a:lnTo>
                    <a:pt x="926592" y="6096"/>
                  </a:lnTo>
                  <a:lnTo>
                    <a:pt x="932688" y="12192"/>
                  </a:lnTo>
                  <a:lnTo>
                    <a:pt x="938784" y="12192"/>
                  </a:lnTo>
                  <a:lnTo>
                    <a:pt x="938784" y="513587"/>
                  </a:lnTo>
                  <a:lnTo>
                    <a:pt x="932688" y="513587"/>
                  </a:lnTo>
                  <a:lnTo>
                    <a:pt x="926592" y="519684"/>
                  </a:lnTo>
                  <a:close/>
                </a:path>
                <a:path w="939165" h="525780">
                  <a:moveTo>
                    <a:pt x="938784" y="12192"/>
                  </a:moveTo>
                  <a:lnTo>
                    <a:pt x="932688" y="12192"/>
                  </a:lnTo>
                  <a:lnTo>
                    <a:pt x="926592" y="6096"/>
                  </a:lnTo>
                  <a:lnTo>
                    <a:pt x="938784" y="6096"/>
                  </a:lnTo>
                  <a:lnTo>
                    <a:pt x="938784" y="12192"/>
                  </a:lnTo>
                  <a:close/>
                </a:path>
                <a:path w="939165" h="525780">
                  <a:moveTo>
                    <a:pt x="10668" y="519684"/>
                  </a:moveTo>
                  <a:lnTo>
                    <a:pt x="6096" y="513587"/>
                  </a:lnTo>
                  <a:lnTo>
                    <a:pt x="10668" y="513587"/>
                  </a:lnTo>
                  <a:lnTo>
                    <a:pt x="10668" y="519684"/>
                  </a:lnTo>
                  <a:close/>
                </a:path>
                <a:path w="939165" h="525780">
                  <a:moveTo>
                    <a:pt x="926592" y="519684"/>
                  </a:moveTo>
                  <a:lnTo>
                    <a:pt x="10668" y="519684"/>
                  </a:lnTo>
                  <a:lnTo>
                    <a:pt x="10668" y="513587"/>
                  </a:lnTo>
                  <a:lnTo>
                    <a:pt x="926592" y="513587"/>
                  </a:lnTo>
                  <a:lnTo>
                    <a:pt x="926592" y="519684"/>
                  </a:lnTo>
                  <a:close/>
                </a:path>
                <a:path w="939165" h="525780">
                  <a:moveTo>
                    <a:pt x="938784" y="519684"/>
                  </a:moveTo>
                  <a:lnTo>
                    <a:pt x="926592" y="519684"/>
                  </a:lnTo>
                  <a:lnTo>
                    <a:pt x="932688" y="513587"/>
                  </a:lnTo>
                  <a:lnTo>
                    <a:pt x="938784" y="513587"/>
                  </a:lnTo>
                  <a:lnTo>
                    <a:pt x="938784" y="51968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44" name="object 1244"/>
          <p:cNvSpPr txBox="1"/>
          <p:nvPr/>
        </p:nvSpPr>
        <p:spPr>
          <a:xfrm>
            <a:off x="9423795" y="1348221"/>
            <a:ext cx="465455" cy="3644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4925">
              <a:lnSpc>
                <a:spcPts val="894"/>
              </a:lnSpc>
              <a:spcBef>
                <a:spcPts val="90"/>
              </a:spcBef>
            </a:pPr>
            <a:r>
              <a:rPr sz="750" spc="-55" dirty="0">
                <a:latin typeface="Verdana"/>
                <a:cs typeface="Verdana"/>
              </a:rPr>
              <a:t>BFM4914</a:t>
            </a:r>
            <a:endParaRPr sz="750">
              <a:latin typeface="Verdana"/>
              <a:cs typeface="Verdana"/>
            </a:endParaRPr>
          </a:p>
          <a:p>
            <a:pPr marL="34925" marR="5080" indent="-22860">
              <a:lnSpc>
                <a:spcPts val="890"/>
              </a:lnSpc>
              <a:spcBef>
                <a:spcPts val="35"/>
              </a:spcBef>
            </a:pPr>
            <a:r>
              <a:rPr sz="750" spc="-80" dirty="0">
                <a:latin typeface="Verdana"/>
                <a:cs typeface="Verdana"/>
              </a:rPr>
              <a:t>F</a:t>
            </a:r>
            <a:r>
              <a:rPr sz="750" spc="-65" dirty="0">
                <a:latin typeface="Verdana"/>
                <a:cs typeface="Verdana"/>
              </a:rPr>
              <a:t>i</a:t>
            </a:r>
            <a:r>
              <a:rPr sz="750" spc="-25" dirty="0">
                <a:latin typeface="Verdana"/>
                <a:cs typeface="Verdana"/>
              </a:rPr>
              <a:t>n</a:t>
            </a:r>
            <a:r>
              <a:rPr sz="750" spc="50" dirty="0">
                <a:latin typeface="Verdana"/>
                <a:cs typeface="Verdana"/>
              </a:rPr>
              <a:t>a</a:t>
            </a:r>
            <a:r>
              <a:rPr sz="750" spc="-60" dirty="0">
                <a:latin typeface="Verdana"/>
                <a:cs typeface="Verdana"/>
              </a:rPr>
              <a:t>l </a:t>
            </a:r>
            <a:r>
              <a:rPr sz="750" spc="-35" dirty="0">
                <a:latin typeface="Verdana"/>
                <a:cs typeface="Verdana"/>
              </a:rPr>
              <a:t>Y</a:t>
            </a:r>
            <a:r>
              <a:rPr sz="750" spc="35" dirty="0">
                <a:latin typeface="Verdana"/>
                <a:cs typeface="Verdana"/>
              </a:rPr>
              <a:t>e</a:t>
            </a:r>
            <a:r>
              <a:rPr sz="750" spc="45" dirty="0">
                <a:latin typeface="Verdana"/>
                <a:cs typeface="Verdana"/>
              </a:rPr>
              <a:t>a</a:t>
            </a:r>
            <a:r>
              <a:rPr sz="750" spc="-85" dirty="0">
                <a:latin typeface="Verdana"/>
                <a:cs typeface="Verdana"/>
              </a:rPr>
              <a:t>r  </a:t>
            </a:r>
            <a:r>
              <a:rPr sz="750" spc="-10" dirty="0">
                <a:latin typeface="Verdana"/>
                <a:cs typeface="Verdana"/>
              </a:rPr>
              <a:t>P</a:t>
            </a:r>
            <a:r>
              <a:rPr sz="750" spc="-105" dirty="0">
                <a:latin typeface="Verdana"/>
                <a:cs typeface="Verdana"/>
              </a:rPr>
              <a:t>r</a:t>
            </a:r>
            <a:r>
              <a:rPr sz="750" spc="30" dirty="0">
                <a:latin typeface="Verdana"/>
                <a:cs typeface="Verdana"/>
              </a:rPr>
              <a:t>o</a:t>
            </a:r>
            <a:r>
              <a:rPr sz="750" spc="-114" dirty="0">
                <a:latin typeface="Verdana"/>
                <a:cs typeface="Verdana"/>
              </a:rPr>
              <a:t>j</a:t>
            </a:r>
            <a:r>
              <a:rPr sz="750" spc="25" dirty="0">
                <a:latin typeface="Verdana"/>
                <a:cs typeface="Verdana"/>
              </a:rPr>
              <a:t>e</a:t>
            </a:r>
            <a:r>
              <a:rPr sz="750" spc="90" dirty="0">
                <a:latin typeface="Verdana"/>
                <a:cs typeface="Verdana"/>
              </a:rPr>
              <a:t>c</a:t>
            </a:r>
            <a:r>
              <a:rPr sz="750" spc="-45" dirty="0">
                <a:latin typeface="Verdana"/>
                <a:cs typeface="Verdana"/>
              </a:rPr>
              <a:t>t</a:t>
            </a:r>
            <a:r>
              <a:rPr sz="750" spc="-85" dirty="0">
                <a:latin typeface="Verdana"/>
                <a:cs typeface="Verdana"/>
              </a:rPr>
              <a:t> </a:t>
            </a:r>
            <a:r>
              <a:rPr sz="750" spc="-65" dirty="0">
                <a:latin typeface="Verdana"/>
                <a:cs typeface="Verdana"/>
              </a:rPr>
              <a:t>2</a:t>
            </a:r>
            <a:endParaRPr sz="750">
              <a:latin typeface="Verdana"/>
              <a:cs typeface="Verdana"/>
            </a:endParaRPr>
          </a:p>
        </p:txBody>
      </p:sp>
      <p:sp>
        <p:nvSpPr>
          <p:cNvPr id="1245" name="object 1245"/>
          <p:cNvSpPr/>
          <p:nvPr/>
        </p:nvSpPr>
        <p:spPr>
          <a:xfrm>
            <a:off x="8932164" y="1502663"/>
            <a:ext cx="262255" cy="62865"/>
          </a:xfrm>
          <a:custGeom>
            <a:avLst/>
            <a:gdLst/>
            <a:ahLst/>
            <a:cxnLst/>
            <a:rect l="l" t="t" r="r" b="b"/>
            <a:pathLst>
              <a:path w="262254" h="62865">
                <a:moveTo>
                  <a:pt x="103632" y="62484"/>
                </a:moveTo>
                <a:lnTo>
                  <a:pt x="103632" y="0"/>
                </a:lnTo>
                <a:lnTo>
                  <a:pt x="239485" y="27432"/>
                </a:lnTo>
                <a:lnTo>
                  <a:pt x="120396" y="27432"/>
                </a:lnTo>
                <a:lnTo>
                  <a:pt x="120396" y="35052"/>
                </a:lnTo>
                <a:lnTo>
                  <a:pt x="246278" y="35052"/>
                </a:lnTo>
                <a:lnTo>
                  <a:pt x="103632" y="62484"/>
                </a:lnTo>
                <a:close/>
              </a:path>
              <a:path w="262254" h="62865">
                <a:moveTo>
                  <a:pt x="103632" y="35052"/>
                </a:moveTo>
                <a:lnTo>
                  <a:pt x="0" y="35052"/>
                </a:lnTo>
                <a:lnTo>
                  <a:pt x="0" y="27432"/>
                </a:lnTo>
                <a:lnTo>
                  <a:pt x="103632" y="27432"/>
                </a:lnTo>
                <a:lnTo>
                  <a:pt x="103632" y="35052"/>
                </a:lnTo>
                <a:close/>
              </a:path>
              <a:path w="262254" h="62865">
                <a:moveTo>
                  <a:pt x="246278" y="35052"/>
                </a:moveTo>
                <a:lnTo>
                  <a:pt x="120396" y="35052"/>
                </a:lnTo>
                <a:lnTo>
                  <a:pt x="120396" y="27432"/>
                </a:lnTo>
                <a:lnTo>
                  <a:pt x="239485" y="27432"/>
                </a:lnTo>
                <a:lnTo>
                  <a:pt x="262128" y="32004"/>
                </a:lnTo>
                <a:lnTo>
                  <a:pt x="246278" y="350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246" name="object 1246"/>
          <p:cNvGrpSpPr/>
          <p:nvPr/>
        </p:nvGrpSpPr>
        <p:grpSpPr>
          <a:xfrm>
            <a:off x="5763767" y="1837944"/>
            <a:ext cx="1042669" cy="619125"/>
            <a:chOff x="5763767" y="1837944"/>
            <a:chExt cx="1042669" cy="619125"/>
          </a:xfrm>
        </p:grpSpPr>
        <p:sp>
          <p:nvSpPr>
            <p:cNvPr id="1247" name="object 1247"/>
            <p:cNvSpPr/>
            <p:nvPr/>
          </p:nvSpPr>
          <p:spPr>
            <a:xfrm>
              <a:off x="6707111" y="1932432"/>
              <a:ext cx="99060" cy="216535"/>
            </a:xfrm>
            <a:custGeom>
              <a:avLst/>
              <a:gdLst/>
              <a:ahLst/>
              <a:cxnLst/>
              <a:rect l="l" t="t" r="r" b="b"/>
              <a:pathLst>
                <a:path w="99059" h="216535">
                  <a:moveTo>
                    <a:pt x="99060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16408"/>
                  </a:lnTo>
                  <a:lnTo>
                    <a:pt x="99060" y="216408"/>
                  </a:lnTo>
                  <a:lnTo>
                    <a:pt x="99060" y="3048"/>
                  </a:lnTo>
                  <a:lnTo>
                    <a:pt x="99060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8" name="object 1248"/>
            <p:cNvSpPr/>
            <p:nvPr/>
          </p:nvSpPr>
          <p:spPr>
            <a:xfrm>
              <a:off x="5858243" y="2145792"/>
              <a:ext cx="948055" cy="213360"/>
            </a:xfrm>
            <a:custGeom>
              <a:avLst/>
              <a:gdLst/>
              <a:ahLst/>
              <a:cxnLst/>
              <a:rect l="l" t="t" r="r" b="b"/>
              <a:pathLst>
                <a:path w="948054" h="213360">
                  <a:moveTo>
                    <a:pt x="947928" y="211582"/>
                  </a:moveTo>
                  <a:lnTo>
                    <a:pt x="0" y="211582"/>
                  </a:lnTo>
                  <a:lnTo>
                    <a:pt x="0" y="211836"/>
                  </a:lnTo>
                  <a:lnTo>
                    <a:pt x="0" y="212852"/>
                  </a:lnTo>
                  <a:lnTo>
                    <a:pt x="947928" y="212852"/>
                  </a:lnTo>
                  <a:lnTo>
                    <a:pt x="947928" y="211836"/>
                  </a:lnTo>
                  <a:lnTo>
                    <a:pt x="947928" y="211582"/>
                  </a:lnTo>
                  <a:close/>
                </a:path>
                <a:path w="948054" h="213360">
                  <a:moveTo>
                    <a:pt x="947928" y="0"/>
                  </a:moveTo>
                  <a:lnTo>
                    <a:pt x="848868" y="0"/>
                  </a:lnTo>
                  <a:lnTo>
                    <a:pt x="848868" y="3048"/>
                  </a:lnTo>
                  <a:lnTo>
                    <a:pt x="848868" y="6096"/>
                  </a:lnTo>
                  <a:lnTo>
                    <a:pt x="848868" y="210312"/>
                  </a:lnTo>
                  <a:lnTo>
                    <a:pt x="947928" y="210312"/>
                  </a:lnTo>
                  <a:lnTo>
                    <a:pt x="947928" y="3048"/>
                  </a:lnTo>
                  <a:lnTo>
                    <a:pt x="947928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9" name="object 1249"/>
            <p:cNvSpPr/>
            <p:nvPr/>
          </p:nvSpPr>
          <p:spPr>
            <a:xfrm>
              <a:off x="5858243" y="2356104"/>
              <a:ext cx="948055" cy="2540"/>
            </a:xfrm>
            <a:custGeom>
              <a:avLst/>
              <a:gdLst/>
              <a:ahLst/>
              <a:cxnLst/>
              <a:rect l="l" t="t" r="r" b="b"/>
              <a:pathLst>
                <a:path w="948054" h="2539">
                  <a:moveTo>
                    <a:pt x="947928" y="1524"/>
                  </a:moveTo>
                  <a:lnTo>
                    <a:pt x="0" y="1524"/>
                  </a:lnTo>
                  <a:lnTo>
                    <a:pt x="0" y="2540"/>
                  </a:lnTo>
                  <a:lnTo>
                    <a:pt x="947928" y="2540"/>
                  </a:lnTo>
                  <a:lnTo>
                    <a:pt x="947928" y="1524"/>
                  </a:lnTo>
                  <a:close/>
                </a:path>
                <a:path w="948054" h="2539">
                  <a:moveTo>
                    <a:pt x="947928" y="0"/>
                  </a:moveTo>
                  <a:lnTo>
                    <a:pt x="848868" y="0"/>
                  </a:lnTo>
                  <a:lnTo>
                    <a:pt x="848868" y="1270"/>
                  </a:lnTo>
                  <a:lnTo>
                    <a:pt x="947928" y="1270"/>
                  </a:lnTo>
                  <a:lnTo>
                    <a:pt x="947928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50" name="object 1250"/>
            <p:cNvPicPr/>
            <p:nvPr/>
          </p:nvPicPr>
          <p:blipFill>
            <a:blip r:embed="rId62" cstate="print"/>
            <a:stretch>
              <a:fillRect/>
            </a:stretch>
          </p:blipFill>
          <p:spPr>
            <a:xfrm>
              <a:off x="5858255" y="2359151"/>
              <a:ext cx="947927" cy="97535"/>
            </a:xfrm>
            <a:prstGeom prst="rect">
              <a:avLst/>
            </a:prstGeom>
          </p:spPr>
        </p:pic>
        <p:sp>
          <p:nvSpPr>
            <p:cNvPr id="1251" name="object 1251"/>
            <p:cNvSpPr/>
            <p:nvPr/>
          </p:nvSpPr>
          <p:spPr>
            <a:xfrm>
              <a:off x="6236207" y="2358390"/>
              <a:ext cx="9525" cy="0"/>
            </a:xfrm>
            <a:custGeom>
              <a:avLst/>
              <a:gdLst/>
              <a:ahLst/>
              <a:cxnLst/>
              <a:rect l="l" t="t" r="r" b="b"/>
              <a:pathLst>
                <a:path w="9525">
                  <a:moveTo>
                    <a:pt x="0" y="0"/>
                  </a:moveTo>
                  <a:lnTo>
                    <a:pt x="914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2" name="object 1252"/>
            <p:cNvSpPr/>
            <p:nvPr/>
          </p:nvSpPr>
          <p:spPr>
            <a:xfrm>
              <a:off x="6236207" y="2360675"/>
              <a:ext cx="6350" cy="0"/>
            </a:xfrm>
            <a:custGeom>
              <a:avLst/>
              <a:gdLst/>
              <a:ahLst/>
              <a:cxnLst/>
              <a:rect l="l" t="t" r="r" b="b"/>
              <a:pathLst>
                <a:path w="6350">
                  <a:moveTo>
                    <a:pt x="0" y="0"/>
                  </a:moveTo>
                  <a:lnTo>
                    <a:pt x="6096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3" name="object 1253"/>
            <p:cNvSpPr/>
            <p:nvPr/>
          </p:nvSpPr>
          <p:spPr>
            <a:xfrm>
              <a:off x="5769864" y="1844040"/>
              <a:ext cx="937260" cy="513715"/>
            </a:xfrm>
            <a:custGeom>
              <a:avLst/>
              <a:gdLst/>
              <a:ahLst/>
              <a:cxnLst/>
              <a:rect l="l" t="t" r="r" b="b"/>
              <a:pathLst>
                <a:path w="937259" h="513714">
                  <a:moveTo>
                    <a:pt x="937259" y="513587"/>
                  </a:moveTo>
                  <a:lnTo>
                    <a:pt x="0" y="513587"/>
                  </a:lnTo>
                  <a:lnTo>
                    <a:pt x="0" y="0"/>
                  </a:lnTo>
                  <a:lnTo>
                    <a:pt x="937259" y="0"/>
                  </a:lnTo>
                  <a:lnTo>
                    <a:pt x="937259" y="513587"/>
                  </a:lnTo>
                  <a:close/>
                </a:path>
              </a:pathLst>
            </a:custGeom>
            <a:solidFill>
              <a:srgbClr val="91C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4" name="object 1254"/>
            <p:cNvSpPr/>
            <p:nvPr/>
          </p:nvSpPr>
          <p:spPr>
            <a:xfrm>
              <a:off x="5763767" y="1837944"/>
              <a:ext cx="949960" cy="525780"/>
            </a:xfrm>
            <a:custGeom>
              <a:avLst/>
              <a:gdLst/>
              <a:ahLst/>
              <a:cxnLst/>
              <a:rect l="l" t="t" r="r" b="b"/>
              <a:pathLst>
                <a:path w="949959" h="525780">
                  <a:moveTo>
                    <a:pt x="949452" y="525780"/>
                  </a:moveTo>
                  <a:lnTo>
                    <a:pt x="0" y="525780"/>
                  </a:lnTo>
                  <a:lnTo>
                    <a:pt x="0" y="0"/>
                  </a:lnTo>
                  <a:lnTo>
                    <a:pt x="949452" y="0"/>
                  </a:lnTo>
                  <a:lnTo>
                    <a:pt x="949452" y="6096"/>
                  </a:lnTo>
                  <a:lnTo>
                    <a:pt x="12192" y="6096"/>
                  </a:lnTo>
                  <a:lnTo>
                    <a:pt x="6096" y="12192"/>
                  </a:lnTo>
                  <a:lnTo>
                    <a:pt x="12192" y="12192"/>
                  </a:lnTo>
                  <a:lnTo>
                    <a:pt x="12192" y="513587"/>
                  </a:lnTo>
                  <a:lnTo>
                    <a:pt x="6096" y="513587"/>
                  </a:lnTo>
                  <a:lnTo>
                    <a:pt x="12192" y="519684"/>
                  </a:lnTo>
                  <a:lnTo>
                    <a:pt x="949452" y="519684"/>
                  </a:lnTo>
                  <a:lnTo>
                    <a:pt x="949452" y="525780"/>
                  </a:lnTo>
                  <a:close/>
                </a:path>
                <a:path w="949959" h="525780">
                  <a:moveTo>
                    <a:pt x="12192" y="12192"/>
                  </a:moveTo>
                  <a:lnTo>
                    <a:pt x="6096" y="12192"/>
                  </a:lnTo>
                  <a:lnTo>
                    <a:pt x="12192" y="6096"/>
                  </a:lnTo>
                  <a:lnTo>
                    <a:pt x="12192" y="12192"/>
                  </a:lnTo>
                  <a:close/>
                </a:path>
                <a:path w="949959" h="525780">
                  <a:moveTo>
                    <a:pt x="937260" y="12192"/>
                  </a:moveTo>
                  <a:lnTo>
                    <a:pt x="12192" y="12192"/>
                  </a:lnTo>
                  <a:lnTo>
                    <a:pt x="12192" y="6096"/>
                  </a:lnTo>
                  <a:lnTo>
                    <a:pt x="937260" y="6096"/>
                  </a:lnTo>
                  <a:lnTo>
                    <a:pt x="937260" y="12192"/>
                  </a:lnTo>
                  <a:close/>
                </a:path>
                <a:path w="949959" h="525780">
                  <a:moveTo>
                    <a:pt x="937260" y="519684"/>
                  </a:moveTo>
                  <a:lnTo>
                    <a:pt x="937260" y="6096"/>
                  </a:lnTo>
                  <a:lnTo>
                    <a:pt x="943356" y="12192"/>
                  </a:lnTo>
                  <a:lnTo>
                    <a:pt x="949452" y="12192"/>
                  </a:lnTo>
                  <a:lnTo>
                    <a:pt x="949452" y="513587"/>
                  </a:lnTo>
                  <a:lnTo>
                    <a:pt x="943356" y="513587"/>
                  </a:lnTo>
                  <a:lnTo>
                    <a:pt x="937260" y="519684"/>
                  </a:lnTo>
                  <a:close/>
                </a:path>
                <a:path w="949959" h="525780">
                  <a:moveTo>
                    <a:pt x="949452" y="12192"/>
                  </a:moveTo>
                  <a:lnTo>
                    <a:pt x="943356" y="12192"/>
                  </a:lnTo>
                  <a:lnTo>
                    <a:pt x="937260" y="6096"/>
                  </a:lnTo>
                  <a:lnTo>
                    <a:pt x="949452" y="6096"/>
                  </a:lnTo>
                  <a:lnTo>
                    <a:pt x="949452" y="12192"/>
                  </a:lnTo>
                  <a:close/>
                </a:path>
                <a:path w="949959" h="525780">
                  <a:moveTo>
                    <a:pt x="12192" y="519684"/>
                  </a:moveTo>
                  <a:lnTo>
                    <a:pt x="6096" y="513587"/>
                  </a:lnTo>
                  <a:lnTo>
                    <a:pt x="12192" y="513587"/>
                  </a:lnTo>
                  <a:lnTo>
                    <a:pt x="12192" y="519684"/>
                  </a:lnTo>
                  <a:close/>
                </a:path>
                <a:path w="949959" h="525780">
                  <a:moveTo>
                    <a:pt x="937260" y="519684"/>
                  </a:moveTo>
                  <a:lnTo>
                    <a:pt x="12192" y="519684"/>
                  </a:lnTo>
                  <a:lnTo>
                    <a:pt x="12192" y="513587"/>
                  </a:lnTo>
                  <a:lnTo>
                    <a:pt x="937260" y="513587"/>
                  </a:lnTo>
                  <a:lnTo>
                    <a:pt x="937260" y="519684"/>
                  </a:lnTo>
                  <a:close/>
                </a:path>
                <a:path w="949959" h="525780">
                  <a:moveTo>
                    <a:pt x="949452" y="519684"/>
                  </a:moveTo>
                  <a:lnTo>
                    <a:pt x="937260" y="519684"/>
                  </a:lnTo>
                  <a:lnTo>
                    <a:pt x="943356" y="513587"/>
                  </a:lnTo>
                  <a:lnTo>
                    <a:pt x="949452" y="513587"/>
                  </a:lnTo>
                  <a:lnTo>
                    <a:pt x="949452" y="519684"/>
                  </a:lnTo>
                  <a:close/>
                </a:path>
              </a:pathLst>
            </a:custGeom>
            <a:solidFill>
              <a:srgbClr val="5B9A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55" name="object 1255"/>
          <p:cNvSpPr txBox="1"/>
          <p:nvPr/>
        </p:nvSpPr>
        <p:spPr>
          <a:xfrm>
            <a:off x="5993291" y="1916663"/>
            <a:ext cx="489584" cy="3644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45720">
              <a:lnSpc>
                <a:spcPts val="894"/>
              </a:lnSpc>
              <a:spcBef>
                <a:spcPts val="90"/>
              </a:spcBef>
            </a:pPr>
            <a:r>
              <a:rPr sz="750" spc="-55" dirty="0">
                <a:latin typeface="Verdana"/>
                <a:cs typeface="Verdana"/>
              </a:rPr>
              <a:t>BFM3403</a:t>
            </a:r>
            <a:endParaRPr sz="750">
              <a:latin typeface="Verdana"/>
              <a:cs typeface="Verdana"/>
            </a:endParaRPr>
          </a:p>
          <a:p>
            <a:pPr marL="85725" marR="5080" indent="-73660">
              <a:lnSpc>
                <a:spcPts val="890"/>
              </a:lnSpc>
              <a:spcBef>
                <a:spcPts val="35"/>
              </a:spcBef>
            </a:pPr>
            <a:r>
              <a:rPr sz="750" spc="-80" dirty="0">
                <a:latin typeface="Verdana"/>
                <a:cs typeface="Verdana"/>
              </a:rPr>
              <a:t>F</a:t>
            </a:r>
            <a:r>
              <a:rPr sz="750" spc="-40" dirty="0">
                <a:latin typeface="Verdana"/>
                <a:cs typeface="Verdana"/>
              </a:rPr>
              <a:t>l</a:t>
            </a:r>
            <a:r>
              <a:rPr sz="750" spc="-25" dirty="0">
                <a:latin typeface="Verdana"/>
                <a:cs typeface="Verdana"/>
              </a:rPr>
              <a:t>u</a:t>
            </a:r>
            <a:r>
              <a:rPr sz="750" spc="-65" dirty="0">
                <a:latin typeface="Verdana"/>
                <a:cs typeface="Verdana"/>
              </a:rPr>
              <a:t>i</a:t>
            </a:r>
            <a:r>
              <a:rPr sz="750" spc="40" dirty="0">
                <a:latin typeface="Verdana"/>
                <a:cs typeface="Verdana"/>
              </a:rPr>
              <a:t>d</a:t>
            </a:r>
            <a:r>
              <a:rPr sz="750" spc="-85" dirty="0">
                <a:latin typeface="Verdana"/>
                <a:cs typeface="Verdana"/>
              </a:rPr>
              <a:t> </a:t>
            </a:r>
            <a:r>
              <a:rPr sz="750" spc="-30" dirty="0">
                <a:latin typeface="Verdana"/>
                <a:cs typeface="Verdana"/>
              </a:rPr>
              <a:t>D</a:t>
            </a:r>
            <a:r>
              <a:rPr sz="750" spc="-95" dirty="0">
                <a:latin typeface="Verdana"/>
                <a:cs typeface="Verdana"/>
              </a:rPr>
              <a:t>r</a:t>
            </a:r>
            <a:r>
              <a:rPr sz="750" spc="-70" dirty="0">
                <a:latin typeface="Verdana"/>
                <a:cs typeface="Verdana"/>
              </a:rPr>
              <a:t>i</a:t>
            </a:r>
            <a:r>
              <a:rPr sz="750" spc="-25" dirty="0">
                <a:latin typeface="Verdana"/>
                <a:cs typeface="Verdana"/>
              </a:rPr>
              <a:t>v</a:t>
            </a:r>
            <a:r>
              <a:rPr sz="750" spc="25" dirty="0">
                <a:latin typeface="Verdana"/>
                <a:cs typeface="Verdana"/>
              </a:rPr>
              <a:t>e  </a:t>
            </a:r>
            <a:r>
              <a:rPr sz="750" spc="-55" dirty="0">
                <a:latin typeface="Verdana"/>
                <a:cs typeface="Verdana"/>
              </a:rPr>
              <a:t>System</a:t>
            </a:r>
            <a:endParaRPr sz="750">
              <a:latin typeface="Verdana"/>
              <a:cs typeface="Verdana"/>
            </a:endParaRPr>
          </a:p>
        </p:txBody>
      </p:sp>
      <p:grpSp>
        <p:nvGrpSpPr>
          <p:cNvPr id="1256" name="object 1256"/>
          <p:cNvGrpSpPr/>
          <p:nvPr/>
        </p:nvGrpSpPr>
        <p:grpSpPr>
          <a:xfrm>
            <a:off x="5742432" y="5495544"/>
            <a:ext cx="1053465" cy="622300"/>
            <a:chOff x="5742432" y="5495544"/>
            <a:chExt cx="1053465" cy="622300"/>
          </a:xfrm>
        </p:grpSpPr>
        <p:sp>
          <p:nvSpPr>
            <p:cNvPr id="1257" name="object 1257"/>
            <p:cNvSpPr/>
            <p:nvPr/>
          </p:nvSpPr>
          <p:spPr>
            <a:xfrm>
              <a:off x="6693395" y="5590032"/>
              <a:ext cx="100965" cy="216535"/>
            </a:xfrm>
            <a:custGeom>
              <a:avLst/>
              <a:gdLst/>
              <a:ahLst/>
              <a:cxnLst/>
              <a:rect l="l" t="t" r="r" b="b"/>
              <a:pathLst>
                <a:path w="100965" h="216535">
                  <a:moveTo>
                    <a:pt x="100584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16408"/>
                  </a:lnTo>
                  <a:lnTo>
                    <a:pt x="100584" y="216408"/>
                  </a:lnTo>
                  <a:lnTo>
                    <a:pt x="100584" y="3048"/>
                  </a:lnTo>
                  <a:lnTo>
                    <a:pt x="100584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8" name="object 1258"/>
            <p:cNvSpPr/>
            <p:nvPr/>
          </p:nvSpPr>
          <p:spPr>
            <a:xfrm>
              <a:off x="5836907" y="5803392"/>
              <a:ext cx="957580" cy="213360"/>
            </a:xfrm>
            <a:custGeom>
              <a:avLst/>
              <a:gdLst/>
              <a:ahLst/>
              <a:cxnLst/>
              <a:rect l="l" t="t" r="r" b="b"/>
              <a:pathLst>
                <a:path w="957579" h="213360">
                  <a:moveTo>
                    <a:pt x="957072" y="211582"/>
                  </a:moveTo>
                  <a:lnTo>
                    <a:pt x="0" y="211582"/>
                  </a:lnTo>
                  <a:lnTo>
                    <a:pt x="0" y="211836"/>
                  </a:lnTo>
                  <a:lnTo>
                    <a:pt x="0" y="212852"/>
                  </a:lnTo>
                  <a:lnTo>
                    <a:pt x="957072" y="212852"/>
                  </a:lnTo>
                  <a:lnTo>
                    <a:pt x="957072" y="211836"/>
                  </a:lnTo>
                  <a:lnTo>
                    <a:pt x="957072" y="211582"/>
                  </a:lnTo>
                  <a:close/>
                </a:path>
                <a:path w="957579" h="213360">
                  <a:moveTo>
                    <a:pt x="957072" y="0"/>
                  </a:moveTo>
                  <a:lnTo>
                    <a:pt x="856488" y="0"/>
                  </a:lnTo>
                  <a:lnTo>
                    <a:pt x="856488" y="3048"/>
                  </a:lnTo>
                  <a:lnTo>
                    <a:pt x="856488" y="6096"/>
                  </a:lnTo>
                  <a:lnTo>
                    <a:pt x="856488" y="210312"/>
                  </a:lnTo>
                  <a:lnTo>
                    <a:pt x="957072" y="210312"/>
                  </a:lnTo>
                  <a:lnTo>
                    <a:pt x="957072" y="3048"/>
                  </a:lnTo>
                  <a:lnTo>
                    <a:pt x="957072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9" name="object 1259"/>
            <p:cNvSpPr/>
            <p:nvPr/>
          </p:nvSpPr>
          <p:spPr>
            <a:xfrm>
              <a:off x="5836907" y="6013704"/>
              <a:ext cx="957580" cy="2540"/>
            </a:xfrm>
            <a:custGeom>
              <a:avLst/>
              <a:gdLst/>
              <a:ahLst/>
              <a:cxnLst/>
              <a:rect l="l" t="t" r="r" b="b"/>
              <a:pathLst>
                <a:path w="957579" h="2539">
                  <a:moveTo>
                    <a:pt x="957072" y="1524"/>
                  </a:moveTo>
                  <a:lnTo>
                    <a:pt x="0" y="1524"/>
                  </a:lnTo>
                  <a:lnTo>
                    <a:pt x="0" y="2540"/>
                  </a:lnTo>
                  <a:lnTo>
                    <a:pt x="957072" y="2540"/>
                  </a:lnTo>
                  <a:lnTo>
                    <a:pt x="957072" y="1524"/>
                  </a:lnTo>
                  <a:close/>
                </a:path>
                <a:path w="957579" h="2539">
                  <a:moveTo>
                    <a:pt x="957072" y="0"/>
                  </a:moveTo>
                  <a:lnTo>
                    <a:pt x="856488" y="0"/>
                  </a:lnTo>
                  <a:lnTo>
                    <a:pt x="856488" y="1270"/>
                  </a:lnTo>
                  <a:lnTo>
                    <a:pt x="957072" y="1270"/>
                  </a:lnTo>
                  <a:lnTo>
                    <a:pt x="957072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60" name="object 1260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5836919" y="6016751"/>
              <a:ext cx="957072" cy="97535"/>
            </a:xfrm>
            <a:prstGeom prst="rect">
              <a:avLst/>
            </a:prstGeom>
          </p:spPr>
        </p:pic>
        <p:sp>
          <p:nvSpPr>
            <p:cNvPr id="1261" name="object 1261"/>
            <p:cNvSpPr/>
            <p:nvPr/>
          </p:nvSpPr>
          <p:spPr>
            <a:xfrm>
              <a:off x="5836919" y="6115811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2" name="object 1262"/>
            <p:cNvSpPr/>
            <p:nvPr/>
          </p:nvSpPr>
          <p:spPr>
            <a:xfrm>
              <a:off x="6217919" y="6015989"/>
              <a:ext cx="9525" cy="0"/>
            </a:xfrm>
            <a:custGeom>
              <a:avLst/>
              <a:gdLst/>
              <a:ahLst/>
              <a:cxnLst/>
              <a:rect l="l" t="t" r="r" b="b"/>
              <a:pathLst>
                <a:path w="9525">
                  <a:moveTo>
                    <a:pt x="0" y="0"/>
                  </a:moveTo>
                  <a:lnTo>
                    <a:pt x="9144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3" name="object 1263"/>
            <p:cNvSpPr/>
            <p:nvPr/>
          </p:nvSpPr>
          <p:spPr>
            <a:xfrm>
              <a:off x="6217919" y="6018275"/>
              <a:ext cx="6350" cy="0"/>
            </a:xfrm>
            <a:custGeom>
              <a:avLst/>
              <a:gdLst/>
              <a:ahLst/>
              <a:cxnLst/>
              <a:rect l="l" t="t" r="r" b="b"/>
              <a:pathLst>
                <a:path w="6350">
                  <a:moveTo>
                    <a:pt x="0" y="0"/>
                  </a:moveTo>
                  <a:lnTo>
                    <a:pt x="6096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4" name="object 1264"/>
            <p:cNvSpPr/>
            <p:nvPr/>
          </p:nvSpPr>
          <p:spPr>
            <a:xfrm>
              <a:off x="5748528" y="5500115"/>
              <a:ext cx="944880" cy="515620"/>
            </a:xfrm>
            <a:custGeom>
              <a:avLst/>
              <a:gdLst/>
              <a:ahLst/>
              <a:cxnLst/>
              <a:rect l="l" t="t" r="r" b="b"/>
              <a:pathLst>
                <a:path w="944879" h="515620">
                  <a:moveTo>
                    <a:pt x="944879" y="515112"/>
                  </a:moveTo>
                  <a:lnTo>
                    <a:pt x="0" y="515112"/>
                  </a:lnTo>
                  <a:lnTo>
                    <a:pt x="0" y="0"/>
                  </a:lnTo>
                  <a:lnTo>
                    <a:pt x="944879" y="0"/>
                  </a:lnTo>
                  <a:lnTo>
                    <a:pt x="944879" y="515112"/>
                  </a:lnTo>
                  <a:close/>
                </a:path>
              </a:pathLst>
            </a:custGeom>
            <a:solidFill>
              <a:srgbClr val="91C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5" name="object 1265"/>
            <p:cNvSpPr/>
            <p:nvPr/>
          </p:nvSpPr>
          <p:spPr>
            <a:xfrm>
              <a:off x="5742432" y="5495544"/>
              <a:ext cx="957580" cy="525780"/>
            </a:xfrm>
            <a:custGeom>
              <a:avLst/>
              <a:gdLst/>
              <a:ahLst/>
              <a:cxnLst/>
              <a:rect l="l" t="t" r="r" b="b"/>
              <a:pathLst>
                <a:path w="957579" h="525779">
                  <a:moveTo>
                    <a:pt x="957072" y="525780"/>
                  </a:moveTo>
                  <a:lnTo>
                    <a:pt x="0" y="525780"/>
                  </a:lnTo>
                  <a:lnTo>
                    <a:pt x="0" y="0"/>
                  </a:lnTo>
                  <a:lnTo>
                    <a:pt x="957072" y="0"/>
                  </a:lnTo>
                  <a:lnTo>
                    <a:pt x="957072" y="4572"/>
                  </a:lnTo>
                  <a:lnTo>
                    <a:pt x="12192" y="4572"/>
                  </a:lnTo>
                  <a:lnTo>
                    <a:pt x="6096" y="10668"/>
                  </a:lnTo>
                  <a:lnTo>
                    <a:pt x="12192" y="10668"/>
                  </a:lnTo>
                  <a:lnTo>
                    <a:pt x="12192" y="513587"/>
                  </a:lnTo>
                  <a:lnTo>
                    <a:pt x="6096" y="513587"/>
                  </a:lnTo>
                  <a:lnTo>
                    <a:pt x="12192" y="519684"/>
                  </a:lnTo>
                  <a:lnTo>
                    <a:pt x="957072" y="519684"/>
                  </a:lnTo>
                  <a:lnTo>
                    <a:pt x="957072" y="525780"/>
                  </a:lnTo>
                  <a:close/>
                </a:path>
                <a:path w="957579" h="525779">
                  <a:moveTo>
                    <a:pt x="12192" y="10668"/>
                  </a:moveTo>
                  <a:lnTo>
                    <a:pt x="6096" y="10668"/>
                  </a:lnTo>
                  <a:lnTo>
                    <a:pt x="12192" y="4572"/>
                  </a:lnTo>
                  <a:lnTo>
                    <a:pt x="12192" y="10668"/>
                  </a:lnTo>
                  <a:close/>
                </a:path>
                <a:path w="957579" h="525779">
                  <a:moveTo>
                    <a:pt x="944879" y="10668"/>
                  </a:moveTo>
                  <a:lnTo>
                    <a:pt x="12192" y="10668"/>
                  </a:lnTo>
                  <a:lnTo>
                    <a:pt x="12192" y="4572"/>
                  </a:lnTo>
                  <a:lnTo>
                    <a:pt x="944879" y="4572"/>
                  </a:lnTo>
                  <a:lnTo>
                    <a:pt x="944879" y="10668"/>
                  </a:lnTo>
                  <a:close/>
                </a:path>
                <a:path w="957579" h="525779">
                  <a:moveTo>
                    <a:pt x="944879" y="519684"/>
                  </a:moveTo>
                  <a:lnTo>
                    <a:pt x="944879" y="4572"/>
                  </a:lnTo>
                  <a:lnTo>
                    <a:pt x="950975" y="10668"/>
                  </a:lnTo>
                  <a:lnTo>
                    <a:pt x="957072" y="10668"/>
                  </a:lnTo>
                  <a:lnTo>
                    <a:pt x="957072" y="513587"/>
                  </a:lnTo>
                  <a:lnTo>
                    <a:pt x="950975" y="513587"/>
                  </a:lnTo>
                  <a:lnTo>
                    <a:pt x="944879" y="519684"/>
                  </a:lnTo>
                  <a:close/>
                </a:path>
                <a:path w="957579" h="525779">
                  <a:moveTo>
                    <a:pt x="957072" y="10668"/>
                  </a:moveTo>
                  <a:lnTo>
                    <a:pt x="950975" y="10668"/>
                  </a:lnTo>
                  <a:lnTo>
                    <a:pt x="944879" y="4572"/>
                  </a:lnTo>
                  <a:lnTo>
                    <a:pt x="957072" y="4572"/>
                  </a:lnTo>
                  <a:lnTo>
                    <a:pt x="957072" y="10668"/>
                  </a:lnTo>
                  <a:close/>
                </a:path>
                <a:path w="957579" h="525779">
                  <a:moveTo>
                    <a:pt x="12192" y="519684"/>
                  </a:moveTo>
                  <a:lnTo>
                    <a:pt x="6096" y="513587"/>
                  </a:lnTo>
                  <a:lnTo>
                    <a:pt x="12192" y="513587"/>
                  </a:lnTo>
                  <a:lnTo>
                    <a:pt x="12192" y="519684"/>
                  </a:lnTo>
                  <a:close/>
                </a:path>
                <a:path w="957579" h="525779">
                  <a:moveTo>
                    <a:pt x="944879" y="519684"/>
                  </a:moveTo>
                  <a:lnTo>
                    <a:pt x="12192" y="519684"/>
                  </a:lnTo>
                  <a:lnTo>
                    <a:pt x="12192" y="513587"/>
                  </a:lnTo>
                  <a:lnTo>
                    <a:pt x="944879" y="513587"/>
                  </a:lnTo>
                  <a:lnTo>
                    <a:pt x="944879" y="519684"/>
                  </a:lnTo>
                  <a:close/>
                </a:path>
                <a:path w="957579" h="525779">
                  <a:moveTo>
                    <a:pt x="957072" y="519684"/>
                  </a:moveTo>
                  <a:lnTo>
                    <a:pt x="944879" y="519684"/>
                  </a:lnTo>
                  <a:lnTo>
                    <a:pt x="950975" y="513587"/>
                  </a:lnTo>
                  <a:lnTo>
                    <a:pt x="957072" y="513587"/>
                  </a:lnTo>
                  <a:lnTo>
                    <a:pt x="957072" y="51968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66" name="object 1266"/>
          <p:cNvSpPr txBox="1"/>
          <p:nvPr/>
        </p:nvSpPr>
        <p:spPr>
          <a:xfrm>
            <a:off x="5868320" y="5572680"/>
            <a:ext cx="701040" cy="3644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ts val="894"/>
              </a:lnSpc>
              <a:spcBef>
                <a:spcPts val="90"/>
              </a:spcBef>
            </a:pPr>
            <a:r>
              <a:rPr sz="750" spc="-55" dirty="0">
                <a:latin typeface="Verdana"/>
                <a:cs typeface="Verdana"/>
              </a:rPr>
              <a:t>BFM3713</a:t>
            </a:r>
            <a:endParaRPr sz="750">
              <a:latin typeface="Verdana"/>
              <a:cs typeface="Verdana"/>
            </a:endParaRPr>
          </a:p>
          <a:p>
            <a:pPr marL="12700" marR="5080" algn="ctr">
              <a:lnSpc>
                <a:spcPts val="890"/>
              </a:lnSpc>
              <a:spcBef>
                <a:spcPts val="35"/>
              </a:spcBef>
            </a:pPr>
            <a:r>
              <a:rPr sz="750" spc="-85" dirty="0">
                <a:latin typeface="Verdana"/>
                <a:cs typeface="Verdana"/>
              </a:rPr>
              <a:t>E</a:t>
            </a:r>
            <a:r>
              <a:rPr sz="750" spc="-40" dirty="0">
                <a:latin typeface="Verdana"/>
                <a:cs typeface="Verdana"/>
              </a:rPr>
              <a:t>l</a:t>
            </a:r>
            <a:r>
              <a:rPr sz="750" spc="25" dirty="0">
                <a:latin typeface="Verdana"/>
                <a:cs typeface="Verdana"/>
              </a:rPr>
              <a:t>e</a:t>
            </a:r>
            <a:r>
              <a:rPr sz="750" spc="90" dirty="0">
                <a:latin typeface="Verdana"/>
                <a:cs typeface="Verdana"/>
              </a:rPr>
              <a:t>c</a:t>
            </a:r>
            <a:r>
              <a:rPr sz="750" spc="-45" dirty="0">
                <a:latin typeface="Verdana"/>
                <a:cs typeface="Verdana"/>
              </a:rPr>
              <a:t>t</a:t>
            </a:r>
            <a:r>
              <a:rPr sz="750" spc="-105" dirty="0">
                <a:latin typeface="Verdana"/>
                <a:cs typeface="Verdana"/>
              </a:rPr>
              <a:t>r</a:t>
            </a:r>
            <a:r>
              <a:rPr sz="750" spc="-65" dirty="0">
                <a:latin typeface="Verdana"/>
                <a:cs typeface="Verdana"/>
              </a:rPr>
              <a:t>i</a:t>
            </a:r>
            <a:r>
              <a:rPr sz="750" spc="80" dirty="0">
                <a:latin typeface="Verdana"/>
                <a:cs typeface="Verdana"/>
              </a:rPr>
              <a:t>c</a:t>
            </a:r>
            <a:r>
              <a:rPr sz="750" spc="50" dirty="0">
                <a:latin typeface="Verdana"/>
                <a:cs typeface="Verdana"/>
              </a:rPr>
              <a:t>a</a:t>
            </a:r>
            <a:r>
              <a:rPr sz="750" spc="-60" dirty="0">
                <a:latin typeface="Verdana"/>
                <a:cs typeface="Verdana"/>
              </a:rPr>
              <a:t>l </a:t>
            </a:r>
            <a:r>
              <a:rPr sz="750" spc="-25" dirty="0">
                <a:latin typeface="Verdana"/>
                <a:cs typeface="Verdana"/>
              </a:rPr>
              <a:t>D</a:t>
            </a:r>
            <a:r>
              <a:rPr sz="750" spc="-105" dirty="0">
                <a:latin typeface="Verdana"/>
                <a:cs typeface="Verdana"/>
              </a:rPr>
              <a:t>r</a:t>
            </a:r>
            <a:r>
              <a:rPr sz="750" spc="-65" dirty="0">
                <a:latin typeface="Verdana"/>
                <a:cs typeface="Verdana"/>
              </a:rPr>
              <a:t>i</a:t>
            </a:r>
            <a:r>
              <a:rPr sz="750" spc="-35" dirty="0">
                <a:latin typeface="Verdana"/>
                <a:cs typeface="Verdana"/>
              </a:rPr>
              <a:t>v</a:t>
            </a:r>
            <a:r>
              <a:rPr sz="750" spc="25" dirty="0">
                <a:latin typeface="Verdana"/>
                <a:cs typeface="Verdana"/>
              </a:rPr>
              <a:t>e  </a:t>
            </a:r>
            <a:r>
              <a:rPr sz="750" spc="-55" dirty="0">
                <a:latin typeface="Verdana"/>
                <a:cs typeface="Verdana"/>
              </a:rPr>
              <a:t>System</a:t>
            </a:r>
            <a:endParaRPr sz="750">
              <a:latin typeface="Verdana"/>
              <a:cs typeface="Verdana"/>
            </a:endParaRPr>
          </a:p>
        </p:txBody>
      </p:sp>
      <p:grpSp>
        <p:nvGrpSpPr>
          <p:cNvPr id="1267" name="object 1267"/>
          <p:cNvGrpSpPr/>
          <p:nvPr/>
        </p:nvGrpSpPr>
        <p:grpSpPr>
          <a:xfrm>
            <a:off x="8004047" y="5027676"/>
            <a:ext cx="1045844" cy="715010"/>
            <a:chOff x="8004047" y="5027676"/>
            <a:chExt cx="1045844" cy="715010"/>
          </a:xfrm>
        </p:grpSpPr>
        <p:sp>
          <p:nvSpPr>
            <p:cNvPr id="1268" name="object 1268"/>
            <p:cNvSpPr/>
            <p:nvPr/>
          </p:nvSpPr>
          <p:spPr>
            <a:xfrm>
              <a:off x="8948928" y="5120640"/>
              <a:ext cx="100965" cy="216535"/>
            </a:xfrm>
            <a:custGeom>
              <a:avLst/>
              <a:gdLst/>
              <a:ahLst/>
              <a:cxnLst/>
              <a:rect l="l" t="t" r="r" b="b"/>
              <a:pathLst>
                <a:path w="100965" h="216535">
                  <a:moveTo>
                    <a:pt x="100571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16408"/>
                  </a:lnTo>
                  <a:lnTo>
                    <a:pt x="100571" y="216408"/>
                  </a:lnTo>
                  <a:lnTo>
                    <a:pt x="100571" y="3048"/>
                  </a:lnTo>
                  <a:lnTo>
                    <a:pt x="100571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9" name="object 1269"/>
            <p:cNvSpPr/>
            <p:nvPr/>
          </p:nvSpPr>
          <p:spPr>
            <a:xfrm>
              <a:off x="8948928" y="5334000"/>
              <a:ext cx="100965" cy="216535"/>
            </a:xfrm>
            <a:custGeom>
              <a:avLst/>
              <a:gdLst/>
              <a:ahLst/>
              <a:cxnLst/>
              <a:rect l="l" t="t" r="r" b="b"/>
              <a:pathLst>
                <a:path w="100965" h="216535">
                  <a:moveTo>
                    <a:pt x="100571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16408"/>
                  </a:lnTo>
                  <a:lnTo>
                    <a:pt x="100571" y="216408"/>
                  </a:lnTo>
                  <a:lnTo>
                    <a:pt x="100571" y="3048"/>
                  </a:lnTo>
                  <a:lnTo>
                    <a:pt x="100571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0" name="object 1270"/>
            <p:cNvSpPr/>
            <p:nvPr/>
          </p:nvSpPr>
          <p:spPr>
            <a:xfrm>
              <a:off x="8948928" y="5547360"/>
              <a:ext cx="100965" cy="94615"/>
            </a:xfrm>
            <a:custGeom>
              <a:avLst/>
              <a:gdLst/>
              <a:ahLst/>
              <a:cxnLst/>
              <a:rect l="l" t="t" r="r" b="b"/>
              <a:pathLst>
                <a:path w="100965" h="94614">
                  <a:moveTo>
                    <a:pt x="100571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94488"/>
                  </a:lnTo>
                  <a:lnTo>
                    <a:pt x="100571" y="94488"/>
                  </a:lnTo>
                  <a:lnTo>
                    <a:pt x="100571" y="3048"/>
                  </a:lnTo>
                  <a:lnTo>
                    <a:pt x="100571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71" name="object 1271"/>
            <p:cNvPicPr/>
            <p:nvPr/>
          </p:nvPicPr>
          <p:blipFill>
            <a:blip r:embed="rId63" cstate="print"/>
            <a:stretch>
              <a:fillRect/>
            </a:stretch>
          </p:blipFill>
          <p:spPr>
            <a:xfrm>
              <a:off x="8098535" y="5641848"/>
              <a:ext cx="950975" cy="100583"/>
            </a:xfrm>
            <a:prstGeom prst="rect">
              <a:avLst/>
            </a:prstGeom>
          </p:spPr>
        </p:pic>
        <p:sp>
          <p:nvSpPr>
            <p:cNvPr id="1272" name="object 1272"/>
            <p:cNvSpPr/>
            <p:nvPr/>
          </p:nvSpPr>
          <p:spPr>
            <a:xfrm>
              <a:off x="8010144" y="5033772"/>
              <a:ext cx="939165" cy="608330"/>
            </a:xfrm>
            <a:custGeom>
              <a:avLst/>
              <a:gdLst/>
              <a:ahLst/>
              <a:cxnLst/>
              <a:rect l="l" t="t" r="r" b="b"/>
              <a:pathLst>
                <a:path w="939165" h="608329">
                  <a:moveTo>
                    <a:pt x="938783" y="608076"/>
                  </a:moveTo>
                  <a:lnTo>
                    <a:pt x="0" y="608076"/>
                  </a:lnTo>
                  <a:lnTo>
                    <a:pt x="0" y="0"/>
                  </a:lnTo>
                  <a:lnTo>
                    <a:pt x="938783" y="0"/>
                  </a:lnTo>
                  <a:lnTo>
                    <a:pt x="938783" y="608076"/>
                  </a:lnTo>
                  <a:close/>
                </a:path>
              </a:pathLst>
            </a:custGeom>
            <a:solidFill>
              <a:srgbClr val="91C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3" name="object 1273"/>
            <p:cNvSpPr/>
            <p:nvPr/>
          </p:nvSpPr>
          <p:spPr>
            <a:xfrm>
              <a:off x="8004047" y="5027676"/>
              <a:ext cx="951230" cy="620395"/>
            </a:xfrm>
            <a:custGeom>
              <a:avLst/>
              <a:gdLst/>
              <a:ahLst/>
              <a:cxnLst/>
              <a:rect l="l" t="t" r="r" b="b"/>
              <a:pathLst>
                <a:path w="951229" h="620395">
                  <a:moveTo>
                    <a:pt x="950975" y="620268"/>
                  </a:moveTo>
                  <a:lnTo>
                    <a:pt x="0" y="620268"/>
                  </a:lnTo>
                  <a:lnTo>
                    <a:pt x="0" y="0"/>
                  </a:lnTo>
                  <a:lnTo>
                    <a:pt x="950975" y="0"/>
                  </a:lnTo>
                  <a:lnTo>
                    <a:pt x="950975" y="6096"/>
                  </a:lnTo>
                  <a:lnTo>
                    <a:pt x="12192" y="6096"/>
                  </a:lnTo>
                  <a:lnTo>
                    <a:pt x="6096" y="12192"/>
                  </a:lnTo>
                  <a:lnTo>
                    <a:pt x="12192" y="12192"/>
                  </a:lnTo>
                  <a:lnTo>
                    <a:pt x="12192" y="608076"/>
                  </a:lnTo>
                  <a:lnTo>
                    <a:pt x="6096" y="608076"/>
                  </a:lnTo>
                  <a:lnTo>
                    <a:pt x="12192" y="614172"/>
                  </a:lnTo>
                  <a:lnTo>
                    <a:pt x="950975" y="614172"/>
                  </a:lnTo>
                  <a:lnTo>
                    <a:pt x="950975" y="620268"/>
                  </a:lnTo>
                  <a:close/>
                </a:path>
                <a:path w="951229" h="620395">
                  <a:moveTo>
                    <a:pt x="12192" y="12192"/>
                  </a:moveTo>
                  <a:lnTo>
                    <a:pt x="6096" y="12192"/>
                  </a:lnTo>
                  <a:lnTo>
                    <a:pt x="12192" y="6096"/>
                  </a:lnTo>
                  <a:lnTo>
                    <a:pt x="12192" y="12192"/>
                  </a:lnTo>
                  <a:close/>
                </a:path>
                <a:path w="951229" h="620395">
                  <a:moveTo>
                    <a:pt x="938784" y="12192"/>
                  </a:moveTo>
                  <a:lnTo>
                    <a:pt x="12192" y="12192"/>
                  </a:lnTo>
                  <a:lnTo>
                    <a:pt x="12192" y="6096"/>
                  </a:lnTo>
                  <a:lnTo>
                    <a:pt x="938784" y="6096"/>
                  </a:lnTo>
                  <a:lnTo>
                    <a:pt x="938784" y="12192"/>
                  </a:lnTo>
                  <a:close/>
                </a:path>
                <a:path w="951229" h="620395">
                  <a:moveTo>
                    <a:pt x="938784" y="614172"/>
                  </a:moveTo>
                  <a:lnTo>
                    <a:pt x="938784" y="6096"/>
                  </a:lnTo>
                  <a:lnTo>
                    <a:pt x="944879" y="12192"/>
                  </a:lnTo>
                  <a:lnTo>
                    <a:pt x="950975" y="12192"/>
                  </a:lnTo>
                  <a:lnTo>
                    <a:pt x="950975" y="608076"/>
                  </a:lnTo>
                  <a:lnTo>
                    <a:pt x="944879" y="608076"/>
                  </a:lnTo>
                  <a:lnTo>
                    <a:pt x="938784" y="614172"/>
                  </a:lnTo>
                  <a:close/>
                </a:path>
                <a:path w="951229" h="620395">
                  <a:moveTo>
                    <a:pt x="950975" y="12192"/>
                  </a:moveTo>
                  <a:lnTo>
                    <a:pt x="944879" y="12192"/>
                  </a:lnTo>
                  <a:lnTo>
                    <a:pt x="938784" y="6096"/>
                  </a:lnTo>
                  <a:lnTo>
                    <a:pt x="950975" y="6096"/>
                  </a:lnTo>
                  <a:lnTo>
                    <a:pt x="950975" y="12192"/>
                  </a:lnTo>
                  <a:close/>
                </a:path>
                <a:path w="951229" h="620395">
                  <a:moveTo>
                    <a:pt x="12192" y="614172"/>
                  </a:moveTo>
                  <a:lnTo>
                    <a:pt x="6096" y="608076"/>
                  </a:lnTo>
                  <a:lnTo>
                    <a:pt x="12192" y="608076"/>
                  </a:lnTo>
                  <a:lnTo>
                    <a:pt x="12192" y="614172"/>
                  </a:lnTo>
                  <a:close/>
                </a:path>
                <a:path w="951229" h="620395">
                  <a:moveTo>
                    <a:pt x="938784" y="614172"/>
                  </a:moveTo>
                  <a:lnTo>
                    <a:pt x="12192" y="614172"/>
                  </a:lnTo>
                  <a:lnTo>
                    <a:pt x="12192" y="608076"/>
                  </a:lnTo>
                  <a:lnTo>
                    <a:pt x="938784" y="608076"/>
                  </a:lnTo>
                  <a:lnTo>
                    <a:pt x="938784" y="614172"/>
                  </a:lnTo>
                  <a:close/>
                </a:path>
                <a:path w="951229" h="620395">
                  <a:moveTo>
                    <a:pt x="950975" y="614172"/>
                  </a:moveTo>
                  <a:lnTo>
                    <a:pt x="938784" y="614172"/>
                  </a:lnTo>
                  <a:lnTo>
                    <a:pt x="944879" y="608076"/>
                  </a:lnTo>
                  <a:lnTo>
                    <a:pt x="950975" y="608076"/>
                  </a:lnTo>
                  <a:lnTo>
                    <a:pt x="950975" y="61417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74" name="object 1274"/>
          <p:cNvSpPr txBox="1"/>
          <p:nvPr/>
        </p:nvSpPr>
        <p:spPr>
          <a:xfrm>
            <a:off x="8119240" y="5095662"/>
            <a:ext cx="717550" cy="4787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ts val="894"/>
              </a:lnSpc>
              <a:spcBef>
                <a:spcPts val="90"/>
              </a:spcBef>
            </a:pPr>
            <a:r>
              <a:rPr sz="750" spc="-75" dirty="0">
                <a:latin typeface="Verdana"/>
                <a:cs typeface="Verdana"/>
              </a:rPr>
              <a:t>BFF3573</a:t>
            </a:r>
            <a:endParaRPr sz="750">
              <a:latin typeface="Verdana"/>
              <a:cs typeface="Verdana"/>
            </a:endParaRPr>
          </a:p>
          <a:p>
            <a:pPr marL="12700" marR="5080" algn="ctr">
              <a:lnSpc>
                <a:spcPct val="99300"/>
              </a:lnSpc>
              <a:spcBef>
                <a:spcPts val="5"/>
              </a:spcBef>
            </a:pPr>
            <a:r>
              <a:rPr sz="750" spc="-10" dirty="0">
                <a:latin typeface="Verdana"/>
                <a:cs typeface="Verdana"/>
              </a:rPr>
              <a:t>P</a:t>
            </a:r>
            <a:r>
              <a:rPr sz="750" spc="-105" dirty="0">
                <a:latin typeface="Verdana"/>
                <a:cs typeface="Verdana"/>
              </a:rPr>
              <a:t>r</a:t>
            </a:r>
            <a:r>
              <a:rPr sz="750" spc="30" dirty="0">
                <a:latin typeface="Verdana"/>
                <a:cs typeface="Verdana"/>
              </a:rPr>
              <a:t>o</a:t>
            </a:r>
            <a:r>
              <a:rPr sz="750" spc="35" dirty="0">
                <a:latin typeface="Verdana"/>
                <a:cs typeface="Verdana"/>
              </a:rPr>
              <a:t>d</a:t>
            </a:r>
            <a:r>
              <a:rPr sz="750" spc="-25" dirty="0">
                <a:latin typeface="Verdana"/>
                <a:cs typeface="Verdana"/>
              </a:rPr>
              <a:t>u</a:t>
            </a:r>
            <a:r>
              <a:rPr sz="750" spc="90" dirty="0">
                <a:latin typeface="Verdana"/>
                <a:cs typeface="Verdana"/>
              </a:rPr>
              <a:t>c</a:t>
            </a:r>
            <a:r>
              <a:rPr sz="750" spc="-45" dirty="0">
                <a:latin typeface="Verdana"/>
                <a:cs typeface="Verdana"/>
              </a:rPr>
              <a:t>t</a:t>
            </a:r>
            <a:r>
              <a:rPr sz="750" spc="-100" dirty="0">
                <a:latin typeface="Verdana"/>
                <a:cs typeface="Verdana"/>
              </a:rPr>
              <a:t> </a:t>
            </a:r>
            <a:r>
              <a:rPr sz="750" spc="-25" dirty="0">
                <a:latin typeface="Verdana"/>
                <a:cs typeface="Verdana"/>
              </a:rPr>
              <a:t>D</a:t>
            </a:r>
            <a:r>
              <a:rPr sz="750" spc="25" dirty="0">
                <a:latin typeface="Verdana"/>
                <a:cs typeface="Verdana"/>
              </a:rPr>
              <a:t>e</a:t>
            </a:r>
            <a:r>
              <a:rPr sz="750" spc="-105" dirty="0">
                <a:latin typeface="Verdana"/>
                <a:cs typeface="Verdana"/>
              </a:rPr>
              <a:t>s</a:t>
            </a:r>
            <a:r>
              <a:rPr sz="750" spc="-70" dirty="0">
                <a:latin typeface="Verdana"/>
                <a:cs typeface="Verdana"/>
              </a:rPr>
              <a:t>i</a:t>
            </a:r>
            <a:r>
              <a:rPr sz="750" spc="35" dirty="0">
                <a:latin typeface="Verdana"/>
                <a:cs typeface="Verdana"/>
              </a:rPr>
              <a:t>g</a:t>
            </a:r>
            <a:r>
              <a:rPr sz="750" spc="-15" dirty="0">
                <a:latin typeface="Verdana"/>
                <a:cs typeface="Verdana"/>
              </a:rPr>
              <a:t>n  </a:t>
            </a:r>
            <a:r>
              <a:rPr sz="750" spc="15" dirty="0">
                <a:latin typeface="Verdana"/>
                <a:cs typeface="Verdana"/>
              </a:rPr>
              <a:t>&amp; </a:t>
            </a:r>
            <a:r>
              <a:rPr sz="750" spc="20" dirty="0">
                <a:latin typeface="Verdana"/>
                <a:cs typeface="Verdana"/>
              </a:rPr>
              <a:t> </a:t>
            </a:r>
            <a:r>
              <a:rPr sz="750" spc="-5" dirty="0">
                <a:latin typeface="Verdana"/>
                <a:cs typeface="Verdana"/>
              </a:rPr>
              <a:t>Development</a:t>
            </a:r>
            <a:endParaRPr sz="750">
              <a:latin typeface="Verdana"/>
              <a:cs typeface="Verdana"/>
            </a:endParaRPr>
          </a:p>
        </p:txBody>
      </p:sp>
      <p:grpSp>
        <p:nvGrpSpPr>
          <p:cNvPr id="1275" name="object 1275"/>
          <p:cNvGrpSpPr/>
          <p:nvPr/>
        </p:nvGrpSpPr>
        <p:grpSpPr>
          <a:xfrm>
            <a:off x="7981188" y="6167628"/>
            <a:ext cx="1053465" cy="596265"/>
            <a:chOff x="7981188" y="6167628"/>
            <a:chExt cx="1053465" cy="596265"/>
          </a:xfrm>
        </p:grpSpPr>
        <p:sp>
          <p:nvSpPr>
            <p:cNvPr id="1276" name="object 1276"/>
            <p:cNvSpPr/>
            <p:nvPr/>
          </p:nvSpPr>
          <p:spPr>
            <a:xfrm>
              <a:off x="8932164" y="6263640"/>
              <a:ext cx="100965" cy="216535"/>
            </a:xfrm>
            <a:custGeom>
              <a:avLst/>
              <a:gdLst/>
              <a:ahLst/>
              <a:cxnLst/>
              <a:rect l="l" t="t" r="r" b="b"/>
              <a:pathLst>
                <a:path w="100965" h="216535">
                  <a:moveTo>
                    <a:pt x="100584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16408"/>
                  </a:lnTo>
                  <a:lnTo>
                    <a:pt x="100584" y="216408"/>
                  </a:lnTo>
                  <a:lnTo>
                    <a:pt x="100584" y="3048"/>
                  </a:lnTo>
                  <a:lnTo>
                    <a:pt x="100584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7" name="object 1277"/>
            <p:cNvSpPr/>
            <p:nvPr/>
          </p:nvSpPr>
          <p:spPr>
            <a:xfrm>
              <a:off x="8932164" y="6477000"/>
              <a:ext cx="100965" cy="186055"/>
            </a:xfrm>
            <a:custGeom>
              <a:avLst/>
              <a:gdLst/>
              <a:ahLst/>
              <a:cxnLst/>
              <a:rect l="l" t="t" r="r" b="b"/>
              <a:pathLst>
                <a:path w="100965" h="186054">
                  <a:moveTo>
                    <a:pt x="100584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185928"/>
                  </a:lnTo>
                  <a:lnTo>
                    <a:pt x="100584" y="185928"/>
                  </a:lnTo>
                  <a:lnTo>
                    <a:pt x="100584" y="3048"/>
                  </a:lnTo>
                  <a:lnTo>
                    <a:pt x="100584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8" name="object 1278"/>
            <p:cNvSpPr/>
            <p:nvPr/>
          </p:nvSpPr>
          <p:spPr>
            <a:xfrm>
              <a:off x="8077200" y="6664452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9" name="object 1279"/>
            <p:cNvSpPr/>
            <p:nvPr/>
          </p:nvSpPr>
          <p:spPr>
            <a:xfrm>
              <a:off x="8077200" y="6667500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0" name="object 1280"/>
            <p:cNvSpPr/>
            <p:nvPr/>
          </p:nvSpPr>
          <p:spPr>
            <a:xfrm>
              <a:off x="8077200" y="6670547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1" name="object 1281"/>
            <p:cNvSpPr/>
            <p:nvPr/>
          </p:nvSpPr>
          <p:spPr>
            <a:xfrm>
              <a:off x="8077200" y="6673595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2" name="object 1282"/>
            <p:cNvSpPr/>
            <p:nvPr/>
          </p:nvSpPr>
          <p:spPr>
            <a:xfrm>
              <a:off x="8077200" y="6676643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3" name="object 1283"/>
            <p:cNvSpPr/>
            <p:nvPr/>
          </p:nvSpPr>
          <p:spPr>
            <a:xfrm>
              <a:off x="8077200" y="6679692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4" name="object 1284"/>
            <p:cNvSpPr/>
            <p:nvPr/>
          </p:nvSpPr>
          <p:spPr>
            <a:xfrm>
              <a:off x="8077200" y="6682740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5" name="object 1285"/>
            <p:cNvSpPr/>
            <p:nvPr/>
          </p:nvSpPr>
          <p:spPr>
            <a:xfrm>
              <a:off x="8077200" y="6685788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6" name="object 1286"/>
            <p:cNvSpPr/>
            <p:nvPr/>
          </p:nvSpPr>
          <p:spPr>
            <a:xfrm>
              <a:off x="8077200" y="6688836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7" name="object 1287"/>
            <p:cNvSpPr/>
            <p:nvPr/>
          </p:nvSpPr>
          <p:spPr>
            <a:xfrm>
              <a:off x="8077200" y="6691884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8" name="object 1288"/>
            <p:cNvSpPr/>
            <p:nvPr/>
          </p:nvSpPr>
          <p:spPr>
            <a:xfrm>
              <a:off x="8077200" y="6694931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9" name="object 1289"/>
            <p:cNvSpPr/>
            <p:nvPr/>
          </p:nvSpPr>
          <p:spPr>
            <a:xfrm>
              <a:off x="8077200" y="6697979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0" name="object 1290"/>
            <p:cNvSpPr/>
            <p:nvPr/>
          </p:nvSpPr>
          <p:spPr>
            <a:xfrm>
              <a:off x="8077200" y="6701027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1" name="object 1291"/>
            <p:cNvSpPr/>
            <p:nvPr/>
          </p:nvSpPr>
          <p:spPr>
            <a:xfrm>
              <a:off x="8077200" y="6704076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2" name="object 1292"/>
            <p:cNvSpPr/>
            <p:nvPr/>
          </p:nvSpPr>
          <p:spPr>
            <a:xfrm>
              <a:off x="8077200" y="6707124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3" name="object 1293"/>
            <p:cNvSpPr/>
            <p:nvPr/>
          </p:nvSpPr>
          <p:spPr>
            <a:xfrm>
              <a:off x="8077200" y="6710172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4" name="object 1294"/>
            <p:cNvSpPr/>
            <p:nvPr/>
          </p:nvSpPr>
          <p:spPr>
            <a:xfrm>
              <a:off x="8077200" y="6713220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5" name="object 1295"/>
            <p:cNvSpPr/>
            <p:nvPr/>
          </p:nvSpPr>
          <p:spPr>
            <a:xfrm>
              <a:off x="8077200" y="6716268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6" name="object 1296"/>
            <p:cNvSpPr/>
            <p:nvPr/>
          </p:nvSpPr>
          <p:spPr>
            <a:xfrm>
              <a:off x="8077200" y="6719316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7" name="object 1297"/>
            <p:cNvSpPr/>
            <p:nvPr/>
          </p:nvSpPr>
          <p:spPr>
            <a:xfrm>
              <a:off x="8077200" y="6722363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8" name="object 1298"/>
            <p:cNvSpPr/>
            <p:nvPr/>
          </p:nvSpPr>
          <p:spPr>
            <a:xfrm>
              <a:off x="8077200" y="6725411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9" name="object 1299"/>
            <p:cNvSpPr/>
            <p:nvPr/>
          </p:nvSpPr>
          <p:spPr>
            <a:xfrm>
              <a:off x="8077200" y="6728459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0" name="object 1300"/>
            <p:cNvSpPr/>
            <p:nvPr/>
          </p:nvSpPr>
          <p:spPr>
            <a:xfrm>
              <a:off x="8077200" y="6731508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1" name="object 1301"/>
            <p:cNvSpPr/>
            <p:nvPr/>
          </p:nvSpPr>
          <p:spPr>
            <a:xfrm>
              <a:off x="8077200" y="6734556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2" name="object 1302"/>
            <p:cNvSpPr/>
            <p:nvPr/>
          </p:nvSpPr>
          <p:spPr>
            <a:xfrm>
              <a:off x="8077200" y="6737604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3" name="object 1303"/>
            <p:cNvSpPr/>
            <p:nvPr/>
          </p:nvSpPr>
          <p:spPr>
            <a:xfrm>
              <a:off x="8077200" y="6740652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4" name="object 1304"/>
            <p:cNvSpPr/>
            <p:nvPr/>
          </p:nvSpPr>
          <p:spPr>
            <a:xfrm>
              <a:off x="8077200" y="6743700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5" name="object 1305"/>
            <p:cNvSpPr/>
            <p:nvPr/>
          </p:nvSpPr>
          <p:spPr>
            <a:xfrm>
              <a:off x="8077200" y="6746747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6" name="object 1306"/>
            <p:cNvSpPr/>
            <p:nvPr/>
          </p:nvSpPr>
          <p:spPr>
            <a:xfrm>
              <a:off x="8077200" y="6749795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7" name="object 1307"/>
            <p:cNvSpPr/>
            <p:nvPr/>
          </p:nvSpPr>
          <p:spPr>
            <a:xfrm>
              <a:off x="8077200" y="6752843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8" name="object 1308"/>
            <p:cNvSpPr/>
            <p:nvPr/>
          </p:nvSpPr>
          <p:spPr>
            <a:xfrm>
              <a:off x="8077200" y="6755892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9" name="object 1309"/>
            <p:cNvSpPr/>
            <p:nvPr/>
          </p:nvSpPr>
          <p:spPr>
            <a:xfrm>
              <a:off x="8077200" y="6758940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0" name="object 1310"/>
            <p:cNvSpPr/>
            <p:nvPr/>
          </p:nvSpPr>
          <p:spPr>
            <a:xfrm>
              <a:off x="8077200" y="6761988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11" name="object 1311"/>
            <p:cNvPicPr/>
            <p:nvPr/>
          </p:nvPicPr>
          <p:blipFill>
            <a:blip r:embed="rId64" cstate="print"/>
            <a:stretch>
              <a:fillRect/>
            </a:stretch>
          </p:blipFill>
          <p:spPr>
            <a:xfrm>
              <a:off x="8936736" y="6553200"/>
              <a:ext cx="51816" cy="70103"/>
            </a:xfrm>
            <a:prstGeom prst="rect">
              <a:avLst/>
            </a:prstGeom>
          </p:spPr>
        </p:pic>
        <p:sp>
          <p:nvSpPr>
            <p:cNvPr id="1312" name="object 1312"/>
            <p:cNvSpPr/>
            <p:nvPr/>
          </p:nvSpPr>
          <p:spPr>
            <a:xfrm>
              <a:off x="7981188" y="6167628"/>
              <a:ext cx="957580" cy="501650"/>
            </a:xfrm>
            <a:custGeom>
              <a:avLst/>
              <a:gdLst/>
              <a:ahLst/>
              <a:cxnLst/>
              <a:rect l="l" t="t" r="r" b="b"/>
              <a:pathLst>
                <a:path w="957579" h="501650">
                  <a:moveTo>
                    <a:pt x="957072" y="501396"/>
                  </a:moveTo>
                  <a:lnTo>
                    <a:pt x="0" y="501396"/>
                  </a:lnTo>
                  <a:lnTo>
                    <a:pt x="0" y="0"/>
                  </a:lnTo>
                  <a:lnTo>
                    <a:pt x="957072" y="0"/>
                  </a:lnTo>
                  <a:lnTo>
                    <a:pt x="957072" y="6096"/>
                  </a:lnTo>
                  <a:lnTo>
                    <a:pt x="12192" y="6096"/>
                  </a:lnTo>
                  <a:lnTo>
                    <a:pt x="6096" y="10668"/>
                  </a:lnTo>
                  <a:lnTo>
                    <a:pt x="12192" y="10668"/>
                  </a:lnTo>
                  <a:lnTo>
                    <a:pt x="12192" y="489204"/>
                  </a:lnTo>
                  <a:lnTo>
                    <a:pt x="6096" y="489204"/>
                  </a:lnTo>
                  <a:lnTo>
                    <a:pt x="12192" y="495300"/>
                  </a:lnTo>
                  <a:lnTo>
                    <a:pt x="957072" y="495300"/>
                  </a:lnTo>
                  <a:lnTo>
                    <a:pt x="957072" y="501396"/>
                  </a:lnTo>
                  <a:close/>
                </a:path>
                <a:path w="957579" h="501650">
                  <a:moveTo>
                    <a:pt x="12192" y="10668"/>
                  </a:moveTo>
                  <a:lnTo>
                    <a:pt x="6096" y="10668"/>
                  </a:lnTo>
                  <a:lnTo>
                    <a:pt x="12192" y="6096"/>
                  </a:lnTo>
                  <a:lnTo>
                    <a:pt x="12192" y="10668"/>
                  </a:lnTo>
                  <a:close/>
                </a:path>
                <a:path w="957579" h="501650">
                  <a:moveTo>
                    <a:pt x="944879" y="10668"/>
                  </a:moveTo>
                  <a:lnTo>
                    <a:pt x="12192" y="10668"/>
                  </a:lnTo>
                  <a:lnTo>
                    <a:pt x="12192" y="6096"/>
                  </a:lnTo>
                  <a:lnTo>
                    <a:pt x="944879" y="6096"/>
                  </a:lnTo>
                  <a:lnTo>
                    <a:pt x="944879" y="10668"/>
                  </a:lnTo>
                  <a:close/>
                </a:path>
                <a:path w="957579" h="501650">
                  <a:moveTo>
                    <a:pt x="944879" y="495300"/>
                  </a:moveTo>
                  <a:lnTo>
                    <a:pt x="944879" y="6096"/>
                  </a:lnTo>
                  <a:lnTo>
                    <a:pt x="950975" y="10668"/>
                  </a:lnTo>
                  <a:lnTo>
                    <a:pt x="957072" y="10668"/>
                  </a:lnTo>
                  <a:lnTo>
                    <a:pt x="957072" y="489204"/>
                  </a:lnTo>
                  <a:lnTo>
                    <a:pt x="950975" y="489204"/>
                  </a:lnTo>
                  <a:lnTo>
                    <a:pt x="944879" y="495300"/>
                  </a:lnTo>
                  <a:close/>
                </a:path>
                <a:path w="957579" h="501650">
                  <a:moveTo>
                    <a:pt x="957072" y="10668"/>
                  </a:moveTo>
                  <a:lnTo>
                    <a:pt x="950975" y="10668"/>
                  </a:lnTo>
                  <a:lnTo>
                    <a:pt x="944879" y="6096"/>
                  </a:lnTo>
                  <a:lnTo>
                    <a:pt x="957072" y="6096"/>
                  </a:lnTo>
                  <a:lnTo>
                    <a:pt x="957072" y="10668"/>
                  </a:lnTo>
                  <a:close/>
                </a:path>
                <a:path w="957579" h="501650">
                  <a:moveTo>
                    <a:pt x="12192" y="495300"/>
                  </a:moveTo>
                  <a:lnTo>
                    <a:pt x="6096" y="489204"/>
                  </a:lnTo>
                  <a:lnTo>
                    <a:pt x="12192" y="489204"/>
                  </a:lnTo>
                  <a:lnTo>
                    <a:pt x="12192" y="495300"/>
                  </a:lnTo>
                  <a:close/>
                </a:path>
                <a:path w="957579" h="501650">
                  <a:moveTo>
                    <a:pt x="944879" y="495300"/>
                  </a:moveTo>
                  <a:lnTo>
                    <a:pt x="12192" y="495300"/>
                  </a:lnTo>
                  <a:lnTo>
                    <a:pt x="12192" y="489204"/>
                  </a:lnTo>
                  <a:lnTo>
                    <a:pt x="944879" y="489204"/>
                  </a:lnTo>
                  <a:lnTo>
                    <a:pt x="944879" y="495300"/>
                  </a:lnTo>
                  <a:close/>
                </a:path>
                <a:path w="957579" h="501650">
                  <a:moveTo>
                    <a:pt x="957072" y="495300"/>
                  </a:moveTo>
                  <a:lnTo>
                    <a:pt x="944879" y="495300"/>
                  </a:lnTo>
                  <a:lnTo>
                    <a:pt x="950975" y="489204"/>
                  </a:lnTo>
                  <a:lnTo>
                    <a:pt x="957072" y="489204"/>
                  </a:lnTo>
                  <a:lnTo>
                    <a:pt x="957072" y="4953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13" name="object 1313"/>
          <p:cNvGrpSpPr/>
          <p:nvPr/>
        </p:nvGrpSpPr>
        <p:grpSpPr>
          <a:xfrm>
            <a:off x="536448" y="1109471"/>
            <a:ext cx="6251575" cy="6946900"/>
            <a:chOff x="536448" y="1109471"/>
            <a:chExt cx="6251575" cy="6946900"/>
          </a:xfrm>
        </p:grpSpPr>
        <p:sp>
          <p:nvSpPr>
            <p:cNvPr id="1314" name="object 1314"/>
            <p:cNvSpPr/>
            <p:nvPr/>
          </p:nvSpPr>
          <p:spPr>
            <a:xfrm>
              <a:off x="536448" y="1109472"/>
              <a:ext cx="5690870" cy="6946900"/>
            </a:xfrm>
            <a:custGeom>
              <a:avLst/>
              <a:gdLst/>
              <a:ahLst/>
              <a:cxnLst/>
              <a:rect l="l" t="t" r="r" b="b"/>
              <a:pathLst>
                <a:path w="5690870" h="6946900">
                  <a:moveTo>
                    <a:pt x="62484" y="6513576"/>
                  </a:moveTo>
                  <a:lnTo>
                    <a:pt x="0" y="6513576"/>
                  </a:lnTo>
                  <a:lnTo>
                    <a:pt x="27432" y="6670548"/>
                  </a:lnTo>
                  <a:lnTo>
                    <a:pt x="62484" y="6513576"/>
                  </a:lnTo>
                  <a:close/>
                </a:path>
                <a:path w="5690870" h="6946900">
                  <a:moveTo>
                    <a:pt x="641604" y="6902196"/>
                  </a:moveTo>
                  <a:lnTo>
                    <a:pt x="481571" y="6883908"/>
                  </a:lnTo>
                  <a:lnTo>
                    <a:pt x="486156" y="6946392"/>
                  </a:lnTo>
                  <a:lnTo>
                    <a:pt x="641604" y="6902196"/>
                  </a:lnTo>
                  <a:close/>
                </a:path>
                <a:path w="5690870" h="6946900">
                  <a:moveTo>
                    <a:pt x="1792211" y="6915912"/>
                  </a:moveTo>
                  <a:lnTo>
                    <a:pt x="1774939" y="6911340"/>
                  </a:lnTo>
                  <a:lnTo>
                    <a:pt x="1636763" y="6874764"/>
                  </a:lnTo>
                  <a:lnTo>
                    <a:pt x="1635391" y="6902932"/>
                  </a:lnTo>
                  <a:lnTo>
                    <a:pt x="1563611" y="6899148"/>
                  </a:lnTo>
                  <a:lnTo>
                    <a:pt x="1562087" y="6906768"/>
                  </a:lnTo>
                  <a:lnTo>
                    <a:pt x="1635023" y="6910540"/>
                  </a:lnTo>
                  <a:lnTo>
                    <a:pt x="1633715" y="6937248"/>
                  </a:lnTo>
                  <a:lnTo>
                    <a:pt x="1792211" y="6915912"/>
                  </a:lnTo>
                  <a:close/>
                </a:path>
                <a:path w="5690870" h="6946900">
                  <a:moveTo>
                    <a:pt x="4078224" y="4046220"/>
                  </a:moveTo>
                  <a:lnTo>
                    <a:pt x="4055795" y="4041648"/>
                  </a:lnTo>
                  <a:lnTo>
                    <a:pt x="3921252" y="4014216"/>
                  </a:lnTo>
                  <a:lnTo>
                    <a:pt x="3921252" y="4041648"/>
                  </a:lnTo>
                  <a:lnTo>
                    <a:pt x="3339084" y="4041648"/>
                  </a:lnTo>
                  <a:lnTo>
                    <a:pt x="3339084" y="4355592"/>
                  </a:lnTo>
                  <a:lnTo>
                    <a:pt x="3348228" y="4355592"/>
                  </a:lnTo>
                  <a:lnTo>
                    <a:pt x="3348228" y="4049268"/>
                  </a:lnTo>
                  <a:lnTo>
                    <a:pt x="3921252" y="4049268"/>
                  </a:lnTo>
                  <a:lnTo>
                    <a:pt x="3921252" y="4076700"/>
                  </a:lnTo>
                  <a:lnTo>
                    <a:pt x="4062526" y="4049268"/>
                  </a:lnTo>
                  <a:lnTo>
                    <a:pt x="4078224" y="4046220"/>
                  </a:lnTo>
                  <a:close/>
                </a:path>
                <a:path w="5690870" h="6946900">
                  <a:moveTo>
                    <a:pt x="5233403" y="992124"/>
                  </a:moveTo>
                  <a:lnTo>
                    <a:pt x="5210988" y="987552"/>
                  </a:lnTo>
                  <a:lnTo>
                    <a:pt x="5076444" y="960120"/>
                  </a:lnTo>
                  <a:lnTo>
                    <a:pt x="5076444" y="987552"/>
                  </a:lnTo>
                  <a:lnTo>
                    <a:pt x="2285987" y="987552"/>
                  </a:lnTo>
                  <a:lnTo>
                    <a:pt x="2285987" y="829056"/>
                  </a:lnTo>
                  <a:lnTo>
                    <a:pt x="2278367" y="829056"/>
                  </a:lnTo>
                  <a:lnTo>
                    <a:pt x="2278367" y="995172"/>
                  </a:lnTo>
                  <a:lnTo>
                    <a:pt x="5076444" y="995172"/>
                  </a:lnTo>
                  <a:lnTo>
                    <a:pt x="5076444" y="1022604"/>
                  </a:lnTo>
                  <a:lnTo>
                    <a:pt x="5217706" y="995172"/>
                  </a:lnTo>
                  <a:lnTo>
                    <a:pt x="5233403" y="992124"/>
                  </a:lnTo>
                  <a:close/>
                </a:path>
                <a:path w="5690870" h="6946900">
                  <a:moveTo>
                    <a:pt x="5672328" y="1616964"/>
                  </a:moveTo>
                  <a:lnTo>
                    <a:pt x="5644896" y="1616964"/>
                  </a:lnTo>
                  <a:lnTo>
                    <a:pt x="5644896" y="1373124"/>
                  </a:lnTo>
                  <a:lnTo>
                    <a:pt x="5644896" y="1368552"/>
                  </a:lnTo>
                  <a:lnTo>
                    <a:pt x="5644896" y="1363980"/>
                  </a:lnTo>
                  <a:lnTo>
                    <a:pt x="2769108" y="1363980"/>
                  </a:lnTo>
                  <a:lnTo>
                    <a:pt x="2769108" y="1373124"/>
                  </a:lnTo>
                  <a:lnTo>
                    <a:pt x="5635752" y="1373124"/>
                  </a:lnTo>
                  <a:lnTo>
                    <a:pt x="5635752" y="1616964"/>
                  </a:lnTo>
                  <a:lnTo>
                    <a:pt x="5608320" y="1616964"/>
                  </a:lnTo>
                  <a:lnTo>
                    <a:pt x="5640324" y="1773936"/>
                  </a:lnTo>
                  <a:lnTo>
                    <a:pt x="5669216" y="1632204"/>
                  </a:lnTo>
                  <a:lnTo>
                    <a:pt x="5672328" y="1616964"/>
                  </a:lnTo>
                  <a:close/>
                </a:path>
                <a:path w="5690870" h="6946900">
                  <a:moveTo>
                    <a:pt x="5690603" y="121920"/>
                  </a:moveTo>
                  <a:lnTo>
                    <a:pt x="5620651" y="39624"/>
                  </a:lnTo>
                  <a:lnTo>
                    <a:pt x="5586971" y="0"/>
                  </a:lnTo>
                  <a:lnTo>
                    <a:pt x="5562993" y="30441"/>
                  </a:lnTo>
                  <a:lnTo>
                    <a:pt x="3928872" y="25908"/>
                  </a:lnTo>
                  <a:lnTo>
                    <a:pt x="2285987" y="25908"/>
                  </a:lnTo>
                  <a:lnTo>
                    <a:pt x="2278367" y="21336"/>
                  </a:lnTo>
                  <a:lnTo>
                    <a:pt x="2278367" y="316992"/>
                  </a:lnTo>
                  <a:lnTo>
                    <a:pt x="2285987" y="316992"/>
                  </a:lnTo>
                  <a:lnTo>
                    <a:pt x="2285987" y="28968"/>
                  </a:lnTo>
                  <a:lnTo>
                    <a:pt x="5555818" y="39547"/>
                  </a:lnTo>
                  <a:lnTo>
                    <a:pt x="5547360" y="50292"/>
                  </a:lnTo>
                  <a:lnTo>
                    <a:pt x="5690603" y="12192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5" name="object 1315"/>
            <p:cNvSpPr/>
            <p:nvPr/>
          </p:nvSpPr>
          <p:spPr>
            <a:xfrm>
              <a:off x="6685775" y="3581400"/>
              <a:ext cx="102235" cy="216535"/>
            </a:xfrm>
            <a:custGeom>
              <a:avLst/>
              <a:gdLst/>
              <a:ahLst/>
              <a:cxnLst/>
              <a:rect l="l" t="t" r="r" b="b"/>
              <a:pathLst>
                <a:path w="102234" h="216535">
                  <a:moveTo>
                    <a:pt x="102120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16408"/>
                  </a:lnTo>
                  <a:lnTo>
                    <a:pt x="102120" y="216408"/>
                  </a:lnTo>
                  <a:lnTo>
                    <a:pt x="102120" y="3048"/>
                  </a:lnTo>
                  <a:lnTo>
                    <a:pt x="102120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6" name="object 1316"/>
            <p:cNvSpPr/>
            <p:nvPr/>
          </p:nvSpPr>
          <p:spPr>
            <a:xfrm>
              <a:off x="5827776" y="3794760"/>
              <a:ext cx="960119" cy="213995"/>
            </a:xfrm>
            <a:custGeom>
              <a:avLst/>
              <a:gdLst/>
              <a:ahLst/>
              <a:cxnLst/>
              <a:rect l="l" t="t" r="r" b="b"/>
              <a:pathLst>
                <a:path w="960120" h="213995">
                  <a:moveTo>
                    <a:pt x="960120" y="0"/>
                  </a:moveTo>
                  <a:lnTo>
                    <a:pt x="857999" y="0"/>
                  </a:lnTo>
                  <a:lnTo>
                    <a:pt x="857999" y="3048"/>
                  </a:lnTo>
                  <a:lnTo>
                    <a:pt x="857999" y="6096"/>
                  </a:lnTo>
                  <a:lnTo>
                    <a:pt x="857999" y="212344"/>
                  </a:lnTo>
                  <a:lnTo>
                    <a:pt x="0" y="212344"/>
                  </a:lnTo>
                  <a:lnTo>
                    <a:pt x="0" y="213614"/>
                  </a:lnTo>
                  <a:lnTo>
                    <a:pt x="960120" y="213614"/>
                  </a:lnTo>
                  <a:lnTo>
                    <a:pt x="960120" y="212344"/>
                  </a:lnTo>
                  <a:lnTo>
                    <a:pt x="960120" y="210312"/>
                  </a:lnTo>
                  <a:lnTo>
                    <a:pt x="960120" y="3048"/>
                  </a:lnTo>
                  <a:lnTo>
                    <a:pt x="960120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7" name="object 1317"/>
            <p:cNvSpPr/>
            <p:nvPr/>
          </p:nvSpPr>
          <p:spPr>
            <a:xfrm>
              <a:off x="6685787" y="4004564"/>
              <a:ext cx="102235" cy="2540"/>
            </a:xfrm>
            <a:custGeom>
              <a:avLst/>
              <a:gdLst/>
              <a:ahLst/>
              <a:cxnLst/>
              <a:rect l="l" t="t" r="r" b="b"/>
              <a:pathLst>
                <a:path w="102234" h="2539">
                  <a:moveTo>
                    <a:pt x="0" y="2539"/>
                  </a:moveTo>
                  <a:lnTo>
                    <a:pt x="102108" y="2539"/>
                  </a:lnTo>
                  <a:lnTo>
                    <a:pt x="102108" y="0"/>
                  </a:lnTo>
                  <a:lnTo>
                    <a:pt x="0" y="0"/>
                  </a:lnTo>
                  <a:lnTo>
                    <a:pt x="0" y="2539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18" name="object 1318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5827776" y="4008119"/>
              <a:ext cx="960119" cy="100583"/>
            </a:xfrm>
            <a:prstGeom prst="rect">
              <a:avLst/>
            </a:prstGeom>
          </p:spPr>
        </p:pic>
        <p:sp>
          <p:nvSpPr>
            <p:cNvPr id="1319" name="object 1319"/>
            <p:cNvSpPr/>
            <p:nvPr/>
          </p:nvSpPr>
          <p:spPr>
            <a:xfrm>
              <a:off x="5740907" y="3494531"/>
              <a:ext cx="944880" cy="512445"/>
            </a:xfrm>
            <a:custGeom>
              <a:avLst/>
              <a:gdLst/>
              <a:ahLst/>
              <a:cxnLst/>
              <a:rect l="l" t="t" r="r" b="b"/>
              <a:pathLst>
                <a:path w="944879" h="512445">
                  <a:moveTo>
                    <a:pt x="944880" y="512064"/>
                  </a:moveTo>
                  <a:lnTo>
                    <a:pt x="0" y="512064"/>
                  </a:lnTo>
                  <a:lnTo>
                    <a:pt x="0" y="0"/>
                  </a:lnTo>
                  <a:lnTo>
                    <a:pt x="944880" y="0"/>
                  </a:lnTo>
                  <a:lnTo>
                    <a:pt x="944880" y="512064"/>
                  </a:lnTo>
                  <a:close/>
                </a:path>
              </a:pathLst>
            </a:custGeom>
            <a:solidFill>
              <a:srgbClr val="91C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0" name="object 1320"/>
            <p:cNvSpPr/>
            <p:nvPr/>
          </p:nvSpPr>
          <p:spPr>
            <a:xfrm>
              <a:off x="5733287" y="3486911"/>
              <a:ext cx="960119" cy="527685"/>
            </a:xfrm>
            <a:custGeom>
              <a:avLst/>
              <a:gdLst/>
              <a:ahLst/>
              <a:cxnLst/>
              <a:rect l="l" t="t" r="r" b="b"/>
              <a:pathLst>
                <a:path w="960120" h="527685">
                  <a:moveTo>
                    <a:pt x="960120" y="527304"/>
                  </a:moveTo>
                  <a:lnTo>
                    <a:pt x="0" y="527304"/>
                  </a:lnTo>
                  <a:lnTo>
                    <a:pt x="0" y="0"/>
                  </a:lnTo>
                  <a:lnTo>
                    <a:pt x="960120" y="0"/>
                  </a:lnTo>
                  <a:lnTo>
                    <a:pt x="960120" y="7620"/>
                  </a:lnTo>
                  <a:lnTo>
                    <a:pt x="15240" y="7620"/>
                  </a:lnTo>
                  <a:lnTo>
                    <a:pt x="7620" y="15240"/>
                  </a:lnTo>
                  <a:lnTo>
                    <a:pt x="15240" y="15240"/>
                  </a:lnTo>
                  <a:lnTo>
                    <a:pt x="15240" y="510539"/>
                  </a:lnTo>
                  <a:lnTo>
                    <a:pt x="7620" y="510539"/>
                  </a:lnTo>
                  <a:lnTo>
                    <a:pt x="15240" y="519684"/>
                  </a:lnTo>
                  <a:lnTo>
                    <a:pt x="960120" y="519684"/>
                  </a:lnTo>
                  <a:lnTo>
                    <a:pt x="960120" y="527304"/>
                  </a:lnTo>
                  <a:close/>
                </a:path>
                <a:path w="960120" h="527685">
                  <a:moveTo>
                    <a:pt x="15240" y="15240"/>
                  </a:moveTo>
                  <a:lnTo>
                    <a:pt x="7620" y="15240"/>
                  </a:lnTo>
                  <a:lnTo>
                    <a:pt x="15240" y="7620"/>
                  </a:lnTo>
                  <a:lnTo>
                    <a:pt x="15240" y="15240"/>
                  </a:lnTo>
                  <a:close/>
                </a:path>
                <a:path w="960120" h="527685">
                  <a:moveTo>
                    <a:pt x="944879" y="15240"/>
                  </a:moveTo>
                  <a:lnTo>
                    <a:pt x="15240" y="15240"/>
                  </a:lnTo>
                  <a:lnTo>
                    <a:pt x="15240" y="7620"/>
                  </a:lnTo>
                  <a:lnTo>
                    <a:pt x="944879" y="7620"/>
                  </a:lnTo>
                  <a:lnTo>
                    <a:pt x="944879" y="15240"/>
                  </a:lnTo>
                  <a:close/>
                </a:path>
                <a:path w="960120" h="527685">
                  <a:moveTo>
                    <a:pt x="944879" y="519684"/>
                  </a:moveTo>
                  <a:lnTo>
                    <a:pt x="944879" y="7620"/>
                  </a:lnTo>
                  <a:lnTo>
                    <a:pt x="952500" y="15240"/>
                  </a:lnTo>
                  <a:lnTo>
                    <a:pt x="960120" y="15240"/>
                  </a:lnTo>
                  <a:lnTo>
                    <a:pt x="960120" y="510539"/>
                  </a:lnTo>
                  <a:lnTo>
                    <a:pt x="952500" y="510539"/>
                  </a:lnTo>
                  <a:lnTo>
                    <a:pt x="944879" y="519684"/>
                  </a:lnTo>
                  <a:close/>
                </a:path>
                <a:path w="960120" h="527685">
                  <a:moveTo>
                    <a:pt x="960120" y="15240"/>
                  </a:moveTo>
                  <a:lnTo>
                    <a:pt x="952500" y="15240"/>
                  </a:lnTo>
                  <a:lnTo>
                    <a:pt x="944879" y="7620"/>
                  </a:lnTo>
                  <a:lnTo>
                    <a:pt x="960120" y="7620"/>
                  </a:lnTo>
                  <a:lnTo>
                    <a:pt x="960120" y="15240"/>
                  </a:lnTo>
                  <a:close/>
                </a:path>
                <a:path w="960120" h="527685">
                  <a:moveTo>
                    <a:pt x="15240" y="519684"/>
                  </a:moveTo>
                  <a:lnTo>
                    <a:pt x="7620" y="510539"/>
                  </a:lnTo>
                  <a:lnTo>
                    <a:pt x="15240" y="510539"/>
                  </a:lnTo>
                  <a:lnTo>
                    <a:pt x="15240" y="519684"/>
                  </a:lnTo>
                  <a:close/>
                </a:path>
                <a:path w="960120" h="527685">
                  <a:moveTo>
                    <a:pt x="944879" y="519684"/>
                  </a:moveTo>
                  <a:lnTo>
                    <a:pt x="15240" y="519684"/>
                  </a:lnTo>
                  <a:lnTo>
                    <a:pt x="15240" y="510539"/>
                  </a:lnTo>
                  <a:lnTo>
                    <a:pt x="944879" y="510539"/>
                  </a:lnTo>
                  <a:lnTo>
                    <a:pt x="944879" y="519684"/>
                  </a:lnTo>
                  <a:close/>
                </a:path>
                <a:path w="960120" h="527685">
                  <a:moveTo>
                    <a:pt x="960120" y="519684"/>
                  </a:moveTo>
                  <a:lnTo>
                    <a:pt x="944879" y="519684"/>
                  </a:lnTo>
                  <a:lnTo>
                    <a:pt x="952500" y="510539"/>
                  </a:lnTo>
                  <a:lnTo>
                    <a:pt x="960120" y="510539"/>
                  </a:lnTo>
                  <a:lnTo>
                    <a:pt x="960120" y="51968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21" name="object 1321"/>
          <p:cNvSpPr txBox="1"/>
          <p:nvPr/>
        </p:nvSpPr>
        <p:spPr>
          <a:xfrm>
            <a:off x="8007994" y="6290442"/>
            <a:ext cx="901065" cy="2520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ts val="894"/>
              </a:lnSpc>
              <a:spcBef>
                <a:spcPts val="90"/>
              </a:spcBef>
            </a:pPr>
            <a:r>
              <a:rPr sz="750" spc="-55" dirty="0">
                <a:latin typeface="Verdana"/>
                <a:cs typeface="Verdana"/>
              </a:rPr>
              <a:t>UGE2002</a:t>
            </a:r>
            <a:endParaRPr sz="750">
              <a:latin typeface="Verdana"/>
              <a:cs typeface="Verdana"/>
            </a:endParaRPr>
          </a:p>
          <a:p>
            <a:pPr algn="ctr">
              <a:lnSpc>
                <a:spcPts val="894"/>
              </a:lnSpc>
            </a:pPr>
            <a:r>
              <a:rPr sz="750" spc="-20" dirty="0">
                <a:latin typeface="Verdana"/>
                <a:cs typeface="Verdana"/>
              </a:rPr>
              <a:t>Technopreneurship</a:t>
            </a:r>
            <a:endParaRPr sz="750">
              <a:latin typeface="Verdana"/>
              <a:cs typeface="Verdana"/>
            </a:endParaRPr>
          </a:p>
        </p:txBody>
      </p:sp>
      <p:grpSp>
        <p:nvGrpSpPr>
          <p:cNvPr id="1322" name="object 1322"/>
          <p:cNvGrpSpPr/>
          <p:nvPr/>
        </p:nvGrpSpPr>
        <p:grpSpPr>
          <a:xfrm>
            <a:off x="9165335" y="6169152"/>
            <a:ext cx="1051560" cy="594360"/>
            <a:chOff x="9165335" y="6169152"/>
            <a:chExt cx="1051560" cy="594360"/>
          </a:xfrm>
        </p:grpSpPr>
        <p:sp>
          <p:nvSpPr>
            <p:cNvPr id="1323" name="object 1323"/>
            <p:cNvSpPr/>
            <p:nvPr/>
          </p:nvSpPr>
          <p:spPr>
            <a:xfrm>
              <a:off x="10116299" y="6263640"/>
              <a:ext cx="100965" cy="216535"/>
            </a:xfrm>
            <a:custGeom>
              <a:avLst/>
              <a:gdLst/>
              <a:ahLst/>
              <a:cxnLst/>
              <a:rect l="l" t="t" r="r" b="b"/>
              <a:pathLst>
                <a:path w="100965" h="216535">
                  <a:moveTo>
                    <a:pt x="100584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16408"/>
                  </a:lnTo>
                  <a:lnTo>
                    <a:pt x="100584" y="216408"/>
                  </a:lnTo>
                  <a:lnTo>
                    <a:pt x="100584" y="3048"/>
                  </a:lnTo>
                  <a:lnTo>
                    <a:pt x="100584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4" name="object 1324"/>
            <p:cNvSpPr/>
            <p:nvPr/>
          </p:nvSpPr>
          <p:spPr>
            <a:xfrm>
              <a:off x="10116299" y="6477000"/>
              <a:ext cx="100965" cy="186055"/>
            </a:xfrm>
            <a:custGeom>
              <a:avLst/>
              <a:gdLst/>
              <a:ahLst/>
              <a:cxnLst/>
              <a:rect l="l" t="t" r="r" b="b"/>
              <a:pathLst>
                <a:path w="100965" h="186054">
                  <a:moveTo>
                    <a:pt x="100584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185928"/>
                  </a:lnTo>
                  <a:lnTo>
                    <a:pt x="100584" y="185928"/>
                  </a:lnTo>
                  <a:lnTo>
                    <a:pt x="100584" y="3048"/>
                  </a:lnTo>
                  <a:lnTo>
                    <a:pt x="100584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25" name="object 132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259823" y="6662928"/>
              <a:ext cx="957072" cy="100583"/>
            </a:xfrm>
            <a:prstGeom prst="rect">
              <a:avLst/>
            </a:prstGeom>
          </p:spPr>
        </p:pic>
        <p:sp>
          <p:nvSpPr>
            <p:cNvPr id="1326" name="object 1326"/>
            <p:cNvSpPr/>
            <p:nvPr/>
          </p:nvSpPr>
          <p:spPr>
            <a:xfrm>
              <a:off x="9165335" y="6169152"/>
              <a:ext cx="957580" cy="500380"/>
            </a:xfrm>
            <a:custGeom>
              <a:avLst/>
              <a:gdLst/>
              <a:ahLst/>
              <a:cxnLst/>
              <a:rect l="l" t="t" r="r" b="b"/>
              <a:pathLst>
                <a:path w="957579" h="500379">
                  <a:moveTo>
                    <a:pt x="957072" y="499872"/>
                  </a:moveTo>
                  <a:lnTo>
                    <a:pt x="0" y="499872"/>
                  </a:lnTo>
                  <a:lnTo>
                    <a:pt x="0" y="0"/>
                  </a:lnTo>
                  <a:lnTo>
                    <a:pt x="957072" y="0"/>
                  </a:lnTo>
                  <a:lnTo>
                    <a:pt x="957072" y="6096"/>
                  </a:lnTo>
                  <a:lnTo>
                    <a:pt x="12192" y="6096"/>
                  </a:lnTo>
                  <a:lnTo>
                    <a:pt x="6096" y="12192"/>
                  </a:lnTo>
                  <a:lnTo>
                    <a:pt x="12192" y="12192"/>
                  </a:lnTo>
                  <a:lnTo>
                    <a:pt x="12192" y="487680"/>
                  </a:lnTo>
                  <a:lnTo>
                    <a:pt x="6096" y="487680"/>
                  </a:lnTo>
                  <a:lnTo>
                    <a:pt x="12192" y="493776"/>
                  </a:lnTo>
                  <a:lnTo>
                    <a:pt x="957072" y="493776"/>
                  </a:lnTo>
                  <a:lnTo>
                    <a:pt x="957072" y="499872"/>
                  </a:lnTo>
                  <a:close/>
                </a:path>
                <a:path w="957579" h="500379">
                  <a:moveTo>
                    <a:pt x="12192" y="12192"/>
                  </a:moveTo>
                  <a:lnTo>
                    <a:pt x="6096" y="12192"/>
                  </a:lnTo>
                  <a:lnTo>
                    <a:pt x="12192" y="6096"/>
                  </a:lnTo>
                  <a:lnTo>
                    <a:pt x="12192" y="12192"/>
                  </a:lnTo>
                  <a:close/>
                </a:path>
                <a:path w="957579" h="500379">
                  <a:moveTo>
                    <a:pt x="944879" y="12192"/>
                  </a:moveTo>
                  <a:lnTo>
                    <a:pt x="12192" y="12192"/>
                  </a:lnTo>
                  <a:lnTo>
                    <a:pt x="12192" y="6096"/>
                  </a:lnTo>
                  <a:lnTo>
                    <a:pt x="944879" y="6096"/>
                  </a:lnTo>
                  <a:lnTo>
                    <a:pt x="944879" y="12192"/>
                  </a:lnTo>
                  <a:close/>
                </a:path>
                <a:path w="957579" h="500379">
                  <a:moveTo>
                    <a:pt x="944879" y="493776"/>
                  </a:moveTo>
                  <a:lnTo>
                    <a:pt x="944879" y="6096"/>
                  </a:lnTo>
                  <a:lnTo>
                    <a:pt x="950975" y="12192"/>
                  </a:lnTo>
                  <a:lnTo>
                    <a:pt x="957072" y="12192"/>
                  </a:lnTo>
                  <a:lnTo>
                    <a:pt x="957072" y="487680"/>
                  </a:lnTo>
                  <a:lnTo>
                    <a:pt x="950975" y="487680"/>
                  </a:lnTo>
                  <a:lnTo>
                    <a:pt x="944879" y="493776"/>
                  </a:lnTo>
                  <a:close/>
                </a:path>
                <a:path w="957579" h="500379">
                  <a:moveTo>
                    <a:pt x="957072" y="12192"/>
                  </a:moveTo>
                  <a:lnTo>
                    <a:pt x="950975" y="12192"/>
                  </a:lnTo>
                  <a:lnTo>
                    <a:pt x="944879" y="6096"/>
                  </a:lnTo>
                  <a:lnTo>
                    <a:pt x="957072" y="6096"/>
                  </a:lnTo>
                  <a:lnTo>
                    <a:pt x="957072" y="12192"/>
                  </a:lnTo>
                  <a:close/>
                </a:path>
                <a:path w="957579" h="500379">
                  <a:moveTo>
                    <a:pt x="12192" y="493776"/>
                  </a:moveTo>
                  <a:lnTo>
                    <a:pt x="6096" y="487680"/>
                  </a:lnTo>
                  <a:lnTo>
                    <a:pt x="12192" y="487680"/>
                  </a:lnTo>
                  <a:lnTo>
                    <a:pt x="12192" y="493776"/>
                  </a:lnTo>
                  <a:close/>
                </a:path>
                <a:path w="957579" h="500379">
                  <a:moveTo>
                    <a:pt x="944879" y="493776"/>
                  </a:moveTo>
                  <a:lnTo>
                    <a:pt x="12192" y="493776"/>
                  </a:lnTo>
                  <a:lnTo>
                    <a:pt x="12192" y="487680"/>
                  </a:lnTo>
                  <a:lnTo>
                    <a:pt x="944879" y="487680"/>
                  </a:lnTo>
                  <a:lnTo>
                    <a:pt x="944879" y="493776"/>
                  </a:lnTo>
                  <a:close/>
                </a:path>
                <a:path w="957579" h="500379">
                  <a:moveTo>
                    <a:pt x="957072" y="493776"/>
                  </a:moveTo>
                  <a:lnTo>
                    <a:pt x="944879" y="493776"/>
                  </a:lnTo>
                  <a:lnTo>
                    <a:pt x="950975" y="487680"/>
                  </a:lnTo>
                  <a:lnTo>
                    <a:pt x="957072" y="487680"/>
                  </a:lnTo>
                  <a:lnTo>
                    <a:pt x="957072" y="49377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27" name="object 1327"/>
          <p:cNvSpPr txBox="1"/>
          <p:nvPr/>
        </p:nvSpPr>
        <p:spPr>
          <a:xfrm>
            <a:off x="9272930" y="6290442"/>
            <a:ext cx="741045" cy="2520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" algn="ctr">
              <a:lnSpc>
                <a:spcPts val="894"/>
              </a:lnSpc>
              <a:spcBef>
                <a:spcPts val="90"/>
              </a:spcBef>
            </a:pPr>
            <a:r>
              <a:rPr sz="750" spc="-55" dirty="0">
                <a:latin typeface="Verdana"/>
                <a:cs typeface="Verdana"/>
              </a:rPr>
              <a:t>UHM2022</a:t>
            </a:r>
            <a:endParaRPr sz="750">
              <a:latin typeface="Verdana"/>
              <a:cs typeface="Verdana"/>
            </a:endParaRPr>
          </a:p>
          <a:p>
            <a:pPr algn="ctr">
              <a:lnSpc>
                <a:spcPts val="894"/>
              </a:lnSpc>
            </a:pPr>
            <a:r>
              <a:rPr sz="750" spc="-85" dirty="0">
                <a:latin typeface="Verdana"/>
                <a:cs typeface="Verdana"/>
              </a:rPr>
              <a:t>E</a:t>
            </a:r>
            <a:r>
              <a:rPr sz="750" spc="-45" dirty="0">
                <a:latin typeface="Verdana"/>
                <a:cs typeface="Verdana"/>
              </a:rPr>
              <a:t>t</a:t>
            </a:r>
            <a:r>
              <a:rPr sz="750" spc="-25" dirty="0">
                <a:latin typeface="Verdana"/>
                <a:cs typeface="Verdana"/>
              </a:rPr>
              <a:t>h</a:t>
            </a:r>
            <a:r>
              <a:rPr sz="750" spc="-20" dirty="0">
                <a:latin typeface="Verdana"/>
                <a:cs typeface="Verdana"/>
              </a:rPr>
              <a:t>n</a:t>
            </a:r>
            <a:r>
              <a:rPr sz="750" spc="-70" dirty="0">
                <a:latin typeface="Verdana"/>
                <a:cs typeface="Verdana"/>
              </a:rPr>
              <a:t>i</a:t>
            </a:r>
            <a:r>
              <a:rPr sz="750" spc="90" dirty="0">
                <a:latin typeface="Verdana"/>
                <a:cs typeface="Verdana"/>
              </a:rPr>
              <a:t>c</a:t>
            </a:r>
            <a:r>
              <a:rPr sz="750" spc="-65" dirty="0">
                <a:latin typeface="Verdana"/>
                <a:cs typeface="Verdana"/>
              </a:rPr>
              <a:t> </a:t>
            </a:r>
            <a:r>
              <a:rPr sz="750" spc="-70" dirty="0">
                <a:latin typeface="Verdana"/>
                <a:cs typeface="Verdana"/>
              </a:rPr>
              <a:t>R</a:t>
            </a:r>
            <a:r>
              <a:rPr sz="750" spc="35" dirty="0">
                <a:latin typeface="Verdana"/>
                <a:cs typeface="Verdana"/>
              </a:rPr>
              <a:t>e</a:t>
            </a:r>
            <a:r>
              <a:rPr sz="750" spc="-50" dirty="0">
                <a:latin typeface="Verdana"/>
                <a:cs typeface="Verdana"/>
              </a:rPr>
              <a:t>l</a:t>
            </a:r>
            <a:r>
              <a:rPr sz="750" spc="50" dirty="0">
                <a:latin typeface="Verdana"/>
                <a:cs typeface="Verdana"/>
              </a:rPr>
              <a:t>a</a:t>
            </a:r>
            <a:r>
              <a:rPr sz="750" spc="-45" dirty="0">
                <a:latin typeface="Verdana"/>
                <a:cs typeface="Verdana"/>
              </a:rPr>
              <a:t>t</a:t>
            </a:r>
            <a:r>
              <a:rPr sz="750" spc="-70" dirty="0">
                <a:latin typeface="Verdana"/>
                <a:cs typeface="Verdana"/>
              </a:rPr>
              <a:t>i</a:t>
            </a:r>
            <a:r>
              <a:rPr sz="750" spc="30" dirty="0">
                <a:latin typeface="Verdana"/>
                <a:cs typeface="Verdana"/>
              </a:rPr>
              <a:t>o</a:t>
            </a:r>
            <a:r>
              <a:rPr sz="750" spc="-20" dirty="0">
                <a:latin typeface="Verdana"/>
                <a:cs typeface="Verdana"/>
              </a:rPr>
              <a:t>n</a:t>
            </a:r>
            <a:r>
              <a:rPr sz="750" spc="-105" dirty="0">
                <a:latin typeface="Verdana"/>
                <a:cs typeface="Verdana"/>
              </a:rPr>
              <a:t>s</a:t>
            </a:r>
            <a:endParaRPr sz="750">
              <a:latin typeface="Verdana"/>
              <a:cs typeface="Verdana"/>
            </a:endParaRPr>
          </a:p>
        </p:txBody>
      </p:sp>
      <p:grpSp>
        <p:nvGrpSpPr>
          <p:cNvPr id="1328" name="object 1328"/>
          <p:cNvGrpSpPr/>
          <p:nvPr/>
        </p:nvGrpSpPr>
        <p:grpSpPr>
          <a:xfrm>
            <a:off x="7984235" y="6830567"/>
            <a:ext cx="1053465" cy="594360"/>
            <a:chOff x="7984235" y="6830567"/>
            <a:chExt cx="1053465" cy="594360"/>
          </a:xfrm>
        </p:grpSpPr>
        <p:sp>
          <p:nvSpPr>
            <p:cNvPr id="1329" name="object 1329"/>
            <p:cNvSpPr/>
            <p:nvPr/>
          </p:nvSpPr>
          <p:spPr>
            <a:xfrm>
              <a:off x="8935212" y="6925055"/>
              <a:ext cx="100965" cy="216535"/>
            </a:xfrm>
            <a:custGeom>
              <a:avLst/>
              <a:gdLst/>
              <a:ahLst/>
              <a:cxnLst/>
              <a:rect l="l" t="t" r="r" b="b"/>
              <a:pathLst>
                <a:path w="100965" h="216534">
                  <a:moveTo>
                    <a:pt x="100584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16408"/>
                  </a:lnTo>
                  <a:lnTo>
                    <a:pt x="100584" y="216408"/>
                  </a:lnTo>
                  <a:lnTo>
                    <a:pt x="100584" y="3048"/>
                  </a:lnTo>
                  <a:lnTo>
                    <a:pt x="100584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0" name="object 1330"/>
            <p:cNvSpPr/>
            <p:nvPr/>
          </p:nvSpPr>
          <p:spPr>
            <a:xfrm>
              <a:off x="8935212" y="7138415"/>
              <a:ext cx="100965" cy="186055"/>
            </a:xfrm>
            <a:custGeom>
              <a:avLst/>
              <a:gdLst/>
              <a:ahLst/>
              <a:cxnLst/>
              <a:rect l="l" t="t" r="r" b="b"/>
              <a:pathLst>
                <a:path w="100965" h="186054">
                  <a:moveTo>
                    <a:pt x="100584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185928"/>
                  </a:lnTo>
                  <a:lnTo>
                    <a:pt x="100584" y="185928"/>
                  </a:lnTo>
                  <a:lnTo>
                    <a:pt x="100584" y="3048"/>
                  </a:lnTo>
                  <a:lnTo>
                    <a:pt x="100584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1" name="object 1331"/>
            <p:cNvSpPr/>
            <p:nvPr/>
          </p:nvSpPr>
          <p:spPr>
            <a:xfrm>
              <a:off x="8080248" y="7325867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2" name="object 1332"/>
            <p:cNvSpPr/>
            <p:nvPr/>
          </p:nvSpPr>
          <p:spPr>
            <a:xfrm>
              <a:off x="8080248" y="7328915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3" name="object 1333"/>
            <p:cNvSpPr/>
            <p:nvPr/>
          </p:nvSpPr>
          <p:spPr>
            <a:xfrm>
              <a:off x="8080248" y="7331963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4" name="object 1334"/>
            <p:cNvSpPr/>
            <p:nvPr/>
          </p:nvSpPr>
          <p:spPr>
            <a:xfrm>
              <a:off x="8080248" y="7335011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5" name="object 1335"/>
            <p:cNvSpPr/>
            <p:nvPr/>
          </p:nvSpPr>
          <p:spPr>
            <a:xfrm>
              <a:off x="8080248" y="7338059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6" name="object 1336"/>
            <p:cNvSpPr/>
            <p:nvPr/>
          </p:nvSpPr>
          <p:spPr>
            <a:xfrm>
              <a:off x="8080248" y="7341107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7" name="object 1337"/>
            <p:cNvSpPr/>
            <p:nvPr/>
          </p:nvSpPr>
          <p:spPr>
            <a:xfrm>
              <a:off x="8080248" y="7344155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8" name="object 1338"/>
            <p:cNvSpPr/>
            <p:nvPr/>
          </p:nvSpPr>
          <p:spPr>
            <a:xfrm>
              <a:off x="8080248" y="7347203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9" name="object 1339"/>
            <p:cNvSpPr/>
            <p:nvPr/>
          </p:nvSpPr>
          <p:spPr>
            <a:xfrm>
              <a:off x="8080248" y="7350251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0" name="object 1340"/>
            <p:cNvSpPr/>
            <p:nvPr/>
          </p:nvSpPr>
          <p:spPr>
            <a:xfrm>
              <a:off x="8080248" y="7353299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1" name="object 1341"/>
            <p:cNvSpPr/>
            <p:nvPr/>
          </p:nvSpPr>
          <p:spPr>
            <a:xfrm>
              <a:off x="8080248" y="7356347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2" name="object 1342"/>
            <p:cNvSpPr/>
            <p:nvPr/>
          </p:nvSpPr>
          <p:spPr>
            <a:xfrm>
              <a:off x="8080248" y="7359395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3" name="object 1343"/>
            <p:cNvSpPr/>
            <p:nvPr/>
          </p:nvSpPr>
          <p:spPr>
            <a:xfrm>
              <a:off x="8080248" y="7362443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4" name="object 1344"/>
            <p:cNvSpPr/>
            <p:nvPr/>
          </p:nvSpPr>
          <p:spPr>
            <a:xfrm>
              <a:off x="8080248" y="7365491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5" name="object 1345"/>
            <p:cNvSpPr/>
            <p:nvPr/>
          </p:nvSpPr>
          <p:spPr>
            <a:xfrm>
              <a:off x="8080248" y="7368539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6" name="object 1346"/>
            <p:cNvSpPr/>
            <p:nvPr/>
          </p:nvSpPr>
          <p:spPr>
            <a:xfrm>
              <a:off x="8080248" y="7371587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7" name="object 1347"/>
            <p:cNvSpPr/>
            <p:nvPr/>
          </p:nvSpPr>
          <p:spPr>
            <a:xfrm>
              <a:off x="8080248" y="7374635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8" name="object 1348"/>
            <p:cNvSpPr/>
            <p:nvPr/>
          </p:nvSpPr>
          <p:spPr>
            <a:xfrm>
              <a:off x="8080248" y="7377683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9" name="object 1349"/>
            <p:cNvSpPr/>
            <p:nvPr/>
          </p:nvSpPr>
          <p:spPr>
            <a:xfrm>
              <a:off x="8080248" y="7380731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0" name="object 1350"/>
            <p:cNvSpPr/>
            <p:nvPr/>
          </p:nvSpPr>
          <p:spPr>
            <a:xfrm>
              <a:off x="8080248" y="7383779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1" name="object 1351"/>
            <p:cNvSpPr/>
            <p:nvPr/>
          </p:nvSpPr>
          <p:spPr>
            <a:xfrm>
              <a:off x="8080248" y="7386827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2" name="object 1352"/>
            <p:cNvSpPr/>
            <p:nvPr/>
          </p:nvSpPr>
          <p:spPr>
            <a:xfrm>
              <a:off x="8080248" y="7389875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3" name="object 1353"/>
            <p:cNvSpPr/>
            <p:nvPr/>
          </p:nvSpPr>
          <p:spPr>
            <a:xfrm>
              <a:off x="8080248" y="7392923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4" name="object 1354"/>
            <p:cNvSpPr/>
            <p:nvPr/>
          </p:nvSpPr>
          <p:spPr>
            <a:xfrm>
              <a:off x="8080248" y="7395971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5" name="object 1355"/>
            <p:cNvSpPr/>
            <p:nvPr/>
          </p:nvSpPr>
          <p:spPr>
            <a:xfrm>
              <a:off x="8080248" y="7399019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6" name="object 1356"/>
            <p:cNvSpPr/>
            <p:nvPr/>
          </p:nvSpPr>
          <p:spPr>
            <a:xfrm>
              <a:off x="8080248" y="7402067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7" name="object 1357"/>
            <p:cNvSpPr/>
            <p:nvPr/>
          </p:nvSpPr>
          <p:spPr>
            <a:xfrm>
              <a:off x="8080248" y="7405115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8" name="object 1358"/>
            <p:cNvSpPr/>
            <p:nvPr/>
          </p:nvSpPr>
          <p:spPr>
            <a:xfrm>
              <a:off x="8080248" y="7408163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9" name="object 1359"/>
            <p:cNvSpPr/>
            <p:nvPr/>
          </p:nvSpPr>
          <p:spPr>
            <a:xfrm>
              <a:off x="8080248" y="7411211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0" name="object 1360"/>
            <p:cNvSpPr/>
            <p:nvPr/>
          </p:nvSpPr>
          <p:spPr>
            <a:xfrm>
              <a:off x="8080248" y="7414259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1" name="object 1361"/>
            <p:cNvSpPr/>
            <p:nvPr/>
          </p:nvSpPr>
          <p:spPr>
            <a:xfrm>
              <a:off x="8080248" y="7417307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2" name="object 1362"/>
            <p:cNvSpPr/>
            <p:nvPr/>
          </p:nvSpPr>
          <p:spPr>
            <a:xfrm>
              <a:off x="8080248" y="7420355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3" name="object 1363"/>
            <p:cNvSpPr/>
            <p:nvPr/>
          </p:nvSpPr>
          <p:spPr>
            <a:xfrm>
              <a:off x="8080248" y="7423403"/>
              <a:ext cx="957580" cy="0"/>
            </a:xfrm>
            <a:custGeom>
              <a:avLst/>
              <a:gdLst/>
              <a:ahLst/>
              <a:cxnLst/>
              <a:rect l="l" t="t" r="r" b="b"/>
              <a:pathLst>
                <a:path w="957579">
                  <a:moveTo>
                    <a:pt x="0" y="0"/>
                  </a:moveTo>
                  <a:lnTo>
                    <a:pt x="957072" y="0"/>
                  </a:lnTo>
                </a:path>
              </a:pathLst>
            </a:custGeom>
            <a:ln w="3175">
              <a:solidFill>
                <a:srgbClr val="96969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4" name="object 1364"/>
            <p:cNvSpPr/>
            <p:nvPr/>
          </p:nvSpPr>
          <p:spPr>
            <a:xfrm>
              <a:off x="7984235" y="6830567"/>
              <a:ext cx="957580" cy="500380"/>
            </a:xfrm>
            <a:custGeom>
              <a:avLst/>
              <a:gdLst/>
              <a:ahLst/>
              <a:cxnLst/>
              <a:rect l="l" t="t" r="r" b="b"/>
              <a:pathLst>
                <a:path w="957579" h="500379">
                  <a:moveTo>
                    <a:pt x="957072" y="499872"/>
                  </a:moveTo>
                  <a:lnTo>
                    <a:pt x="0" y="499872"/>
                  </a:lnTo>
                  <a:lnTo>
                    <a:pt x="0" y="0"/>
                  </a:lnTo>
                  <a:lnTo>
                    <a:pt x="957072" y="0"/>
                  </a:lnTo>
                  <a:lnTo>
                    <a:pt x="957072" y="6096"/>
                  </a:lnTo>
                  <a:lnTo>
                    <a:pt x="10668" y="6096"/>
                  </a:lnTo>
                  <a:lnTo>
                    <a:pt x="6096" y="12192"/>
                  </a:lnTo>
                  <a:lnTo>
                    <a:pt x="10668" y="12192"/>
                  </a:lnTo>
                  <a:lnTo>
                    <a:pt x="10668" y="487680"/>
                  </a:lnTo>
                  <a:lnTo>
                    <a:pt x="6096" y="487680"/>
                  </a:lnTo>
                  <a:lnTo>
                    <a:pt x="10668" y="493776"/>
                  </a:lnTo>
                  <a:lnTo>
                    <a:pt x="957072" y="493776"/>
                  </a:lnTo>
                  <a:lnTo>
                    <a:pt x="957072" y="499872"/>
                  </a:lnTo>
                  <a:close/>
                </a:path>
                <a:path w="957579" h="500379">
                  <a:moveTo>
                    <a:pt x="10668" y="12192"/>
                  </a:moveTo>
                  <a:lnTo>
                    <a:pt x="6096" y="12192"/>
                  </a:lnTo>
                  <a:lnTo>
                    <a:pt x="10668" y="6096"/>
                  </a:lnTo>
                  <a:lnTo>
                    <a:pt x="10668" y="12192"/>
                  </a:lnTo>
                  <a:close/>
                </a:path>
                <a:path w="957579" h="500379">
                  <a:moveTo>
                    <a:pt x="944879" y="12192"/>
                  </a:moveTo>
                  <a:lnTo>
                    <a:pt x="10668" y="12192"/>
                  </a:lnTo>
                  <a:lnTo>
                    <a:pt x="10668" y="6096"/>
                  </a:lnTo>
                  <a:lnTo>
                    <a:pt x="944879" y="6096"/>
                  </a:lnTo>
                  <a:lnTo>
                    <a:pt x="944879" y="12192"/>
                  </a:lnTo>
                  <a:close/>
                </a:path>
                <a:path w="957579" h="500379">
                  <a:moveTo>
                    <a:pt x="944879" y="493776"/>
                  </a:moveTo>
                  <a:lnTo>
                    <a:pt x="944879" y="6096"/>
                  </a:lnTo>
                  <a:lnTo>
                    <a:pt x="950975" y="12192"/>
                  </a:lnTo>
                  <a:lnTo>
                    <a:pt x="957072" y="12192"/>
                  </a:lnTo>
                  <a:lnTo>
                    <a:pt x="957072" y="487680"/>
                  </a:lnTo>
                  <a:lnTo>
                    <a:pt x="950975" y="487680"/>
                  </a:lnTo>
                  <a:lnTo>
                    <a:pt x="944879" y="493776"/>
                  </a:lnTo>
                  <a:close/>
                </a:path>
                <a:path w="957579" h="500379">
                  <a:moveTo>
                    <a:pt x="957072" y="12192"/>
                  </a:moveTo>
                  <a:lnTo>
                    <a:pt x="950975" y="12192"/>
                  </a:lnTo>
                  <a:lnTo>
                    <a:pt x="944879" y="6096"/>
                  </a:lnTo>
                  <a:lnTo>
                    <a:pt x="957072" y="6096"/>
                  </a:lnTo>
                  <a:lnTo>
                    <a:pt x="957072" y="12192"/>
                  </a:lnTo>
                  <a:close/>
                </a:path>
                <a:path w="957579" h="500379">
                  <a:moveTo>
                    <a:pt x="10668" y="493776"/>
                  </a:moveTo>
                  <a:lnTo>
                    <a:pt x="6096" y="487680"/>
                  </a:lnTo>
                  <a:lnTo>
                    <a:pt x="10668" y="487680"/>
                  </a:lnTo>
                  <a:lnTo>
                    <a:pt x="10668" y="493776"/>
                  </a:lnTo>
                  <a:close/>
                </a:path>
                <a:path w="957579" h="500379">
                  <a:moveTo>
                    <a:pt x="944879" y="493776"/>
                  </a:moveTo>
                  <a:lnTo>
                    <a:pt x="10668" y="493776"/>
                  </a:lnTo>
                  <a:lnTo>
                    <a:pt x="10668" y="487680"/>
                  </a:lnTo>
                  <a:lnTo>
                    <a:pt x="944879" y="487680"/>
                  </a:lnTo>
                  <a:lnTo>
                    <a:pt x="944879" y="493776"/>
                  </a:lnTo>
                  <a:close/>
                </a:path>
                <a:path w="957579" h="500379">
                  <a:moveTo>
                    <a:pt x="957072" y="493776"/>
                  </a:moveTo>
                  <a:lnTo>
                    <a:pt x="944879" y="493776"/>
                  </a:lnTo>
                  <a:lnTo>
                    <a:pt x="950975" y="487680"/>
                  </a:lnTo>
                  <a:lnTo>
                    <a:pt x="957072" y="487680"/>
                  </a:lnTo>
                  <a:lnTo>
                    <a:pt x="957072" y="49377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65" name="object 1365"/>
          <p:cNvSpPr txBox="1"/>
          <p:nvPr/>
        </p:nvSpPr>
        <p:spPr>
          <a:xfrm>
            <a:off x="8268577" y="6895487"/>
            <a:ext cx="386080" cy="3644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894"/>
              </a:lnSpc>
              <a:spcBef>
                <a:spcPts val="90"/>
              </a:spcBef>
            </a:pPr>
            <a:r>
              <a:rPr sz="750" spc="-100" dirty="0">
                <a:latin typeface="Verdana"/>
                <a:cs typeface="Verdana"/>
              </a:rPr>
              <a:t>UHE3**2</a:t>
            </a:r>
            <a:endParaRPr sz="750">
              <a:latin typeface="Verdana"/>
              <a:cs typeface="Verdana"/>
            </a:endParaRPr>
          </a:p>
          <a:p>
            <a:pPr marL="12700" marR="5080">
              <a:lnSpc>
                <a:spcPts val="890"/>
              </a:lnSpc>
              <a:spcBef>
                <a:spcPts val="35"/>
              </a:spcBef>
            </a:pPr>
            <a:r>
              <a:rPr sz="750" spc="-85" dirty="0">
                <a:latin typeface="Verdana"/>
                <a:cs typeface="Verdana"/>
              </a:rPr>
              <a:t>E</a:t>
            </a:r>
            <a:r>
              <a:rPr sz="750" spc="-40" dirty="0">
                <a:latin typeface="Verdana"/>
                <a:cs typeface="Verdana"/>
              </a:rPr>
              <a:t>l</a:t>
            </a:r>
            <a:r>
              <a:rPr sz="750" spc="25" dirty="0">
                <a:latin typeface="Verdana"/>
                <a:cs typeface="Verdana"/>
              </a:rPr>
              <a:t>e</a:t>
            </a:r>
            <a:r>
              <a:rPr sz="750" spc="90" dirty="0">
                <a:latin typeface="Verdana"/>
                <a:cs typeface="Verdana"/>
              </a:rPr>
              <a:t>c</a:t>
            </a:r>
            <a:r>
              <a:rPr sz="750" spc="-45" dirty="0">
                <a:latin typeface="Verdana"/>
                <a:cs typeface="Verdana"/>
              </a:rPr>
              <a:t>t</a:t>
            </a:r>
            <a:r>
              <a:rPr sz="750" spc="-70" dirty="0">
                <a:latin typeface="Verdana"/>
                <a:cs typeface="Verdana"/>
              </a:rPr>
              <a:t>i</a:t>
            </a:r>
            <a:r>
              <a:rPr sz="750" spc="-25" dirty="0">
                <a:latin typeface="Verdana"/>
                <a:cs typeface="Verdana"/>
              </a:rPr>
              <a:t>v</a:t>
            </a:r>
            <a:r>
              <a:rPr sz="750" spc="25" dirty="0">
                <a:latin typeface="Verdana"/>
                <a:cs typeface="Verdana"/>
              </a:rPr>
              <a:t>e  </a:t>
            </a:r>
            <a:r>
              <a:rPr sz="750" spc="75" dirty="0">
                <a:latin typeface="Verdana"/>
                <a:cs typeface="Verdana"/>
              </a:rPr>
              <a:t>C</a:t>
            </a:r>
            <a:r>
              <a:rPr sz="750" spc="30" dirty="0">
                <a:latin typeface="Verdana"/>
                <a:cs typeface="Verdana"/>
              </a:rPr>
              <a:t>o</a:t>
            </a:r>
            <a:r>
              <a:rPr sz="750" spc="-25" dirty="0">
                <a:latin typeface="Verdana"/>
                <a:cs typeface="Verdana"/>
              </a:rPr>
              <a:t>u</a:t>
            </a:r>
            <a:r>
              <a:rPr sz="750" spc="-95" dirty="0">
                <a:latin typeface="Verdana"/>
                <a:cs typeface="Verdana"/>
              </a:rPr>
              <a:t>r</a:t>
            </a:r>
            <a:r>
              <a:rPr sz="750" spc="-114" dirty="0">
                <a:latin typeface="Verdana"/>
                <a:cs typeface="Verdana"/>
              </a:rPr>
              <a:t>s</a:t>
            </a:r>
            <a:r>
              <a:rPr sz="750" spc="35" dirty="0">
                <a:latin typeface="Verdana"/>
                <a:cs typeface="Verdana"/>
              </a:rPr>
              <a:t>e</a:t>
            </a:r>
            <a:r>
              <a:rPr sz="750" spc="-105" dirty="0">
                <a:latin typeface="Verdana"/>
                <a:cs typeface="Verdana"/>
              </a:rPr>
              <a:t>s</a:t>
            </a:r>
            <a:endParaRPr sz="750">
              <a:latin typeface="Verdana"/>
              <a:cs typeface="Verdana"/>
            </a:endParaRPr>
          </a:p>
        </p:txBody>
      </p:sp>
      <p:sp>
        <p:nvSpPr>
          <p:cNvPr id="1366" name="object 1366"/>
          <p:cNvSpPr txBox="1"/>
          <p:nvPr/>
        </p:nvSpPr>
        <p:spPr>
          <a:xfrm>
            <a:off x="5953671" y="3565618"/>
            <a:ext cx="505459" cy="3644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0960">
              <a:lnSpc>
                <a:spcPts val="894"/>
              </a:lnSpc>
              <a:spcBef>
                <a:spcPts val="90"/>
              </a:spcBef>
            </a:pPr>
            <a:r>
              <a:rPr sz="750" spc="-55" dirty="0">
                <a:latin typeface="Verdana"/>
                <a:cs typeface="Verdana"/>
              </a:rPr>
              <a:t>BFM3002</a:t>
            </a:r>
            <a:endParaRPr sz="750">
              <a:latin typeface="Verdana"/>
              <a:cs typeface="Verdana"/>
            </a:endParaRPr>
          </a:p>
          <a:p>
            <a:pPr marL="24765" marR="5080" indent="-12700">
              <a:lnSpc>
                <a:spcPts val="890"/>
              </a:lnSpc>
              <a:spcBef>
                <a:spcPts val="35"/>
              </a:spcBef>
            </a:pPr>
            <a:r>
              <a:rPr sz="750" spc="75" dirty="0">
                <a:latin typeface="Verdana"/>
                <a:cs typeface="Verdana"/>
              </a:rPr>
              <a:t>C</a:t>
            </a:r>
            <a:r>
              <a:rPr sz="750" spc="30" dirty="0">
                <a:latin typeface="Verdana"/>
                <a:cs typeface="Verdana"/>
              </a:rPr>
              <a:t>o</a:t>
            </a:r>
            <a:r>
              <a:rPr sz="750" spc="-45" dirty="0">
                <a:latin typeface="Verdana"/>
                <a:cs typeface="Verdana"/>
              </a:rPr>
              <a:t>m</a:t>
            </a:r>
            <a:r>
              <a:rPr sz="750" spc="35" dirty="0">
                <a:latin typeface="Verdana"/>
                <a:cs typeface="Verdana"/>
              </a:rPr>
              <a:t>p</a:t>
            </a:r>
            <a:r>
              <a:rPr sz="750" spc="-25" dirty="0">
                <a:latin typeface="Verdana"/>
                <a:cs typeface="Verdana"/>
              </a:rPr>
              <a:t>u</a:t>
            </a:r>
            <a:r>
              <a:rPr sz="750" spc="-45" dirty="0">
                <a:latin typeface="Verdana"/>
                <a:cs typeface="Verdana"/>
              </a:rPr>
              <a:t>t</a:t>
            </a:r>
            <a:r>
              <a:rPr sz="750" spc="35" dirty="0">
                <a:latin typeface="Verdana"/>
                <a:cs typeface="Verdana"/>
              </a:rPr>
              <a:t>e</a:t>
            </a:r>
            <a:r>
              <a:rPr sz="750" spc="-85" dirty="0">
                <a:latin typeface="Verdana"/>
                <a:cs typeface="Verdana"/>
              </a:rPr>
              <a:t>r  </a:t>
            </a:r>
            <a:r>
              <a:rPr sz="750" spc="-145" dirty="0">
                <a:latin typeface="Verdana"/>
                <a:cs typeface="Verdana"/>
              </a:rPr>
              <a:t>S</a:t>
            </a:r>
            <a:r>
              <a:rPr sz="750" spc="-70" dirty="0">
                <a:latin typeface="Verdana"/>
                <a:cs typeface="Verdana"/>
              </a:rPr>
              <a:t>i</a:t>
            </a:r>
            <a:r>
              <a:rPr sz="750" spc="-35" dirty="0">
                <a:latin typeface="Verdana"/>
                <a:cs typeface="Verdana"/>
              </a:rPr>
              <a:t>m</a:t>
            </a:r>
            <a:r>
              <a:rPr sz="750" spc="-25" dirty="0">
                <a:latin typeface="Verdana"/>
                <a:cs typeface="Verdana"/>
              </a:rPr>
              <a:t>u</a:t>
            </a:r>
            <a:r>
              <a:rPr sz="750" spc="-40" dirty="0">
                <a:latin typeface="Verdana"/>
                <a:cs typeface="Verdana"/>
              </a:rPr>
              <a:t>l</a:t>
            </a:r>
            <a:r>
              <a:rPr sz="750" spc="50" dirty="0">
                <a:latin typeface="Verdana"/>
                <a:cs typeface="Verdana"/>
              </a:rPr>
              <a:t>a</a:t>
            </a:r>
            <a:r>
              <a:rPr sz="750" spc="-55" dirty="0">
                <a:latin typeface="Verdana"/>
                <a:cs typeface="Verdana"/>
              </a:rPr>
              <a:t>t</a:t>
            </a:r>
            <a:r>
              <a:rPr sz="750" spc="-65" dirty="0">
                <a:latin typeface="Verdana"/>
                <a:cs typeface="Verdana"/>
              </a:rPr>
              <a:t>i</a:t>
            </a:r>
            <a:r>
              <a:rPr sz="750" spc="30" dirty="0">
                <a:latin typeface="Verdana"/>
                <a:cs typeface="Verdana"/>
              </a:rPr>
              <a:t>o</a:t>
            </a:r>
            <a:r>
              <a:rPr sz="750" spc="-25" dirty="0">
                <a:latin typeface="Verdana"/>
                <a:cs typeface="Verdana"/>
              </a:rPr>
              <a:t>n</a:t>
            </a:r>
            <a:endParaRPr sz="750">
              <a:latin typeface="Verdana"/>
              <a:cs typeface="Verdana"/>
            </a:endParaRPr>
          </a:p>
        </p:txBody>
      </p:sp>
      <p:grpSp>
        <p:nvGrpSpPr>
          <p:cNvPr id="1367" name="object 1367"/>
          <p:cNvGrpSpPr/>
          <p:nvPr/>
        </p:nvGrpSpPr>
        <p:grpSpPr>
          <a:xfrm>
            <a:off x="531875" y="1094231"/>
            <a:ext cx="7492365" cy="2693035"/>
            <a:chOff x="531875" y="1094231"/>
            <a:chExt cx="7492365" cy="2693035"/>
          </a:xfrm>
        </p:grpSpPr>
        <p:sp>
          <p:nvSpPr>
            <p:cNvPr id="1368" name="object 1368"/>
            <p:cNvSpPr/>
            <p:nvPr/>
          </p:nvSpPr>
          <p:spPr>
            <a:xfrm>
              <a:off x="6685787" y="3723132"/>
              <a:ext cx="1338580" cy="64135"/>
            </a:xfrm>
            <a:custGeom>
              <a:avLst/>
              <a:gdLst/>
              <a:ahLst/>
              <a:cxnLst/>
              <a:rect l="l" t="t" r="r" b="b"/>
              <a:pathLst>
                <a:path w="1338579" h="64135">
                  <a:moveTo>
                    <a:pt x="1315647" y="36576"/>
                  </a:moveTo>
                  <a:lnTo>
                    <a:pt x="1196340" y="36576"/>
                  </a:lnTo>
                  <a:lnTo>
                    <a:pt x="1196340" y="27432"/>
                  </a:lnTo>
                  <a:lnTo>
                    <a:pt x="1181100" y="27373"/>
                  </a:lnTo>
                  <a:lnTo>
                    <a:pt x="1181100" y="0"/>
                  </a:lnTo>
                  <a:lnTo>
                    <a:pt x="1338072" y="32004"/>
                  </a:lnTo>
                  <a:lnTo>
                    <a:pt x="1315647" y="36576"/>
                  </a:lnTo>
                  <a:close/>
                </a:path>
                <a:path w="1338579" h="64135">
                  <a:moveTo>
                    <a:pt x="1181100" y="36498"/>
                  </a:moveTo>
                  <a:lnTo>
                    <a:pt x="0" y="30480"/>
                  </a:lnTo>
                  <a:lnTo>
                    <a:pt x="0" y="22860"/>
                  </a:lnTo>
                  <a:lnTo>
                    <a:pt x="1181100" y="27373"/>
                  </a:lnTo>
                  <a:lnTo>
                    <a:pt x="1181100" y="36498"/>
                  </a:lnTo>
                  <a:close/>
                </a:path>
                <a:path w="1338579" h="64135">
                  <a:moveTo>
                    <a:pt x="1196340" y="36576"/>
                  </a:moveTo>
                  <a:lnTo>
                    <a:pt x="1181100" y="36498"/>
                  </a:lnTo>
                  <a:lnTo>
                    <a:pt x="1181100" y="27373"/>
                  </a:lnTo>
                  <a:lnTo>
                    <a:pt x="1196340" y="27432"/>
                  </a:lnTo>
                  <a:lnTo>
                    <a:pt x="1196340" y="36576"/>
                  </a:lnTo>
                  <a:close/>
                </a:path>
                <a:path w="1338579" h="64135">
                  <a:moveTo>
                    <a:pt x="1181100" y="64008"/>
                  </a:moveTo>
                  <a:lnTo>
                    <a:pt x="1181100" y="36498"/>
                  </a:lnTo>
                  <a:lnTo>
                    <a:pt x="1315647" y="36576"/>
                  </a:lnTo>
                  <a:lnTo>
                    <a:pt x="1181100" y="6400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9" name="object 1369"/>
            <p:cNvSpPr/>
            <p:nvPr/>
          </p:nvSpPr>
          <p:spPr>
            <a:xfrm>
              <a:off x="559307" y="1094231"/>
              <a:ext cx="1624965" cy="1120140"/>
            </a:xfrm>
            <a:custGeom>
              <a:avLst/>
              <a:gdLst/>
              <a:ahLst/>
              <a:cxnLst/>
              <a:rect l="l" t="t" r="r" b="b"/>
              <a:pathLst>
                <a:path w="1624964" h="1120139">
                  <a:moveTo>
                    <a:pt x="638555" y="1120139"/>
                  </a:moveTo>
                  <a:lnTo>
                    <a:pt x="580643" y="810767"/>
                  </a:lnTo>
                  <a:lnTo>
                    <a:pt x="358139" y="914399"/>
                  </a:lnTo>
                  <a:lnTo>
                    <a:pt x="426719" y="723899"/>
                  </a:lnTo>
                  <a:lnTo>
                    <a:pt x="10667" y="757427"/>
                  </a:lnTo>
                  <a:lnTo>
                    <a:pt x="280415" y="611123"/>
                  </a:lnTo>
                  <a:lnTo>
                    <a:pt x="0" y="448055"/>
                  </a:lnTo>
                  <a:lnTo>
                    <a:pt x="347472" y="396239"/>
                  </a:lnTo>
                  <a:lnTo>
                    <a:pt x="27431" y="120395"/>
                  </a:lnTo>
                  <a:lnTo>
                    <a:pt x="550163" y="329183"/>
                  </a:lnTo>
                  <a:lnTo>
                    <a:pt x="627887" y="120395"/>
                  </a:lnTo>
                  <a:lnTo>
                    <a:pt x="812291" y="301751"/>
                  </a:lnTo>
                  <a:lnTo>
                    <a:pt x="1092708" y="0"/>
                  </a:lnTo>
                  <a:lnTo>
                    <a:pt x="1065275" y="277367"/>
                  </a:lnTo>
                  <a:lnTo>
                    <a:pt x="1382267" y="231647"/>
                  </a:lnTo>
                  <a:lnTo>
                    <a:pt x="1257300" y="379475"/>
                  </a:lnTo>
                  <a:lnTo>
                    <a:pt x="1588008" y="422147"/>
                  </a:lnTo>
                  <a:lnTo>
                    <a:pt x="1324355" y="544068"/>
                  </a:lnTo>
                  <a:lnTo>
                    <a:pt x="1624583" y="690371"/>
                  </a:lnTo>
                  <a:lnTo>
                    <a:pt x="1266443" y="672084"/>
                  </a:lnTo>
                  <a:lnTo>
                    <a:pt x="1365504" y="938783"/>
                  </a:lnTo>
                  <a:lnTo>
                    <a:pt x="1054608" y="749808"/>
                  </a:lnTo>
                  <a:lnTo>
                    <a:pt x="996696" y="1024127"/>
                  </a:lnTo>
                  <a:lnTo>
                    <a:pt x="792479" y="775715"/>
                  </a:lnTo>
                  <a:lnTo>
                    <a:pt x="638555" y="1120139"/>
                  </a:lnTo>
                  <a:close/>
                </a:path>
              </a:pathLst>
            </a:custGeom>
            <a:solidFill>
              <a:srgbClr val="FBE4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0" name="object 1370"/>
            <p:cNvSpPr/>
            <p:nvPr/>
          </p:nvSpPr>
          <p:spPr>
            <a:xfrm>
              <a:off x="531875" y="1094231"/>
              <a:ext cx="1691639" cy="1148080"/>
            </a:xfrm>
            <a:custGeom>
              <a:avLst/>
              <a:gdLst/>
              <a:ahLst/>
              <a:cxnLst/>
              <a:rect l="l" t="t" r="r" b="b"/>
              <a:pathLst>
                <a:path w="1691639" h="1148080">
                  <a:moveTo>
                    <a:pt x="855403" y="295656"/>
                  </a:moveTo>
                  <a:lnTo>
                    <a:pt x="845820" y="295656"/>
                  </a:lnTo>
                  <a:lnTo>
                    <a:pt x="839479" y="289414"/>
                  </a:lnTo>
                  <a:lnTo>
                    <a:pt x="1110805" y="0"/>
                  </a:lnTo>
                  <a:lnTo>
                    <a:pt x="1128630" y="0"/>
                  </a:lnTo>
                  <a:lnTo>
                    <a:pt x="1112520" y="0"/>
                  </a:lnTo>
                  <a:lnTo>
                    <a:pt x="1110167" y="23275"/>
                  </a:lnTo>
                  <a:lnTo>
                    <a:pt x="855403" y="295656"/>
                  </a:lnTo>
                  <a:close/>
                </a:path>
                <a:path w="1691639" h="1148080">
                  <a:moveTo>
                    <a:pt x="1110167" y="23275"/>
                  </a:moveTo>
                  <a:lnTo>
                    <a:pt x="1112520" y="0"/>
                  </a:lnTo>
                  <a:lnTo>
                    <a:pt x="1126236" y="6096"/>
                  </a:lnTo>
                  <a:lnTo>
                    <a:pt x="1110167" y="23275"/>
                  </a:lnTo>
                  <a:close/>
                </a:path>
                <a:path w="1691639" h="1148080">
                  <a:moveTo>
                    <a:pt x="1083564" y="286512"/>
                  </a:moveTo>
                  <a:lnTo>
                    <a:pt x="1110167" y="23275"/>
                  </a:lnTo>
                  <a:lnTo>
                    <a:pt x="1126236" y="6096"/>
                  </a:lnTo>
                  <a:lnTo>
                    <a:pt x="1112520" y="0"/>
                  </a:lnTo>
                  <a:lnTo>
                    <a:pt x="1128630" y="0"/>
                  </a:lnTo>
                  <a:lnTo>
                    <a:pt x="1101253" y="268296"/>
                  </a:lnTo>
                  <a:lnTo>
                    <a:pt x="1091184" y="269748"/>
                  </a:lnTo>
                  <a:lnTo>
                    <a:pt x="1100328" y="277368"/>
                  </a:lnTo>
                  <a:lnTo>
                    <a:pt x="1146982" y="277368"/>
                  </a:lnTo>
                  <a:lnTo>
                    <a:pt x="1083564" y="286512"/>
                  </a:lnTo>
                  <a:close/>
                </a:path>
                <a:path w="1691639" h="1148080">
                  <a:moveTo>
                    <a:pt x="357440" y="391207"/>
                  </a:moveTo>
                  <a:lnTo>
                    <a:pt x="13716" y="94488"/>
                  </a:lnTo>
                  <a:lnTo>
                    <a:pt x="63179" y="114300"/>
                  </a:lnTo>
                  <a:lnTo>
                    <a:pt x="60960" y="114300"/>
                  </a:lnTo>
                  <a:lnTo>
                    <a:pt x="51816" y="126492"/>
                  </a:lnTo>
                  <a:lnTo>
                    <a:pt x="95184" y="143814"/>
                  </a:lnTo>
                  <a:lnTo>
                    <a:pt x="379054" y="388620"/>
                  </a:lnTo>
                  <a:lnTo>
                    <a:pt x="374904" y="388620"/>
                  </a:lnTo>
                  <a:lnTo>
                    <a:pt x="357440" y="391207"/>
                  </a:lnTo>
                  <a:close/>
                </a:path>
                <a:path w="1691639" h="1148080">
                  <a:moveTo>
                    <a:pt x="586718" y="326136"/>
                  </a:moveTo>
                  <a:lnTo>
                    <a:pt x="569976" y="326136"/>
                  </a:lnTo>
                  <a:lnTo>
                    <a:pt x="580644" y="321564"/>
                  </a:lnTo>
                  <a:lnTo>
                    <a:pt x="572842" y="318439"/>
                  </a:lnTo>
                  <a:lnTo>
                    <a:pt x="652272" y="105156"/>
                  </a:lnTo>
                  <a:lnTo>
                    <a:pt x="669304" y="121920"/>
                  </a:lnTo>
                  <a:lnTo>
                    <a:pt x="662940" y="121920"/>
                  </a:lnTo>
                  <a:lnTo>
                    <a:pt x="650748" y="124968"/>
                  </a:lnTo>
                  <a:lnTo>
                    <a:pt x="658815" y="132970"/>
                  </a:lnTo>
                  <a:lnTo>
                    <a:pt x="586718" y="326136"/>
                  </a:lnTo>
                  <a:close/>
                </a:path>
                <a:path w="1691639" h="1148080">
                  <a:moveTo>
                    <a:pt x="95184" y="143814"/>
                  </a:moveTo>
                  <a:lnTo>
                    <a:pt x="51816" y="126492"/>
                  </a:lnTo>
                  <a:lnTo>
                    <a:pt x="60960" y="114300"/>
                  </a:lnTo>
                  <a:lnTo>
                    <a:pt x="95184" y="143814"/>
                  </a:lnTo>
                  <a:close/>
                </a:path>
                <a:path w="1691639" h="1148080">
                  <a:moveTo>
                    <a:pt x="582168" y="338328"/>
                  </a:moveTo>
                  <a:lnTo>
                    <a:pt x="95184" y="143814"/>
                  </a:lnTo>
                  <a:lnTo>
                    <a:pt x="60960" y="114300"/>
                  </a:lnTo>
                  <a:lnTo>
                    <a:pt x="63179" y="114300"/>
                  </a:lnTo>
                  <a:lnTo>
                    <a:pt x="572842" y="318439"/>
                  </a:lnTo>
                  <a:lnTo>
                    <a:pt x="569976" y="326136"/>
                  </a:lnTo>
                  <a:lnTo>
                    <a:pt x="586718" y="326136"/>
                  </a:lnTo>
                  <a:lnTo>
                    <a:pt x="582168" y="338328"/>
                  </a:lnTo>
                  <a:close/>
                </a:path>
                <a:path w="1691639" h="1148080">
                  <a:moveTo>
                    <a:pt x="658815" y="132970"/>
                  </a:moveTo>
                  <a:lnTo>
                    <a:pt x="650748" y="124968"/>
                  </a:lnTo>
                  <a:lnTo>
                    <a:pt x="662940" y="121920"/>
                  </a:lnTo>
                  <a:lnTo>
                    <a:pt x="658815" y="132970"/>
                  </a:lnTo>
                  <a:close/>
                </a:path>
                <a:path w="1691639" h="1148080">
                  <a:moveTo>
                    <a:pt x="839724" y="312420"/>
                  </a:moveTo>
                  <a:lnTo>
                    <a:pt x="658815" y="132970"/>
                  </a:lnTo>
                  <a:lnTo>
                    <a:pt x="662940" y="121920"/>
                  </a:lnTo>
                  <a:lnTo>
                    <a:pt x="669304" y="121920"/>
                  </a:lnTo>
                  <a:lnTo>
                    <a:pt x="839479" y="289414"/>
                  </a:lnTo>
                  <a:lnTo>
                    <a:pt x="833628" y="295656"/>
                  </a:lnTo>
                  <a:lnTo>
                    <a:pt x="855403" y="295656"/>
                  </a:lnTo>
                  <a:lnTo>
                    <a:pt x="839724" y="312420"/>
                  </a:lnTo>
                  <a:close/>
                </a:path>
                <a:path w="1691639" h="1148080">
                  <a:moveTo>
                    <a:pt x="1146982" y="277368"/>
                  </a:moveTo>
                  <a:lnTo>
                    <a:pt x="1100328" y="277368"/>
                  </a:lnTo>
                  <a:lnTo>
                    <a:pt x="1101253" y="268296"/>
                  </a:lnTo>
                  <a:lnTo>
                    <a:pt x="1429512" y="220980"/>
                  </a:lnTo>
                  <a:lnTo>
                    <a:pt x="1424375" y="227076"/>
                  </a:lnTo>
                  <a:lnTo>
                    <a:pt x="1405128" y="227076"/>
                  </a:lnTo>
                  <a:lnTo>
                    <a:pt x="1392204" y="242010"/>
                  </a:lnTo>
                  <a:lnTo>
                    <a:pt x="1146982" y="277368"/>
                  </a:lnTo>
                  <a:close/>
                </a:path>
                <a:path w="1691639" h="1148080">
                  <a:moveTo>
                    <a:pt x="1392204" y="242010"/>
                  </a:moveTo>
                  <a:lnTo>
                    <a:pt x="1405128" y="227076"/>
                  </a:lnTo>
                  <a:lnTo>
                    <a:pt x="1411224" y="239268"/>
                  </a:lnTo>
                  <a:lnTo>
                    <a:pt x="1392204" y="242010"/>
                  </a:lnTo>
                  <a:close/>
                </a:path>
                <a:path w="1691639" h="1148080">
                  <a:moveTo>
                    <a:pt x="1588253" y="426489"/>
                  </a:moveTo>
                  <a:lnTo>
                    <a:pt x="1267968" y="385572"/>
                  </a:lnTo>
                  <a:lnTo>
                    <a:pt x="1392204" y="242010"/>
                  </a:lnTo>
                  <a:lnTo>
                    <a:pt x="1411224" y="239268"/>
                  </a:lnTo>
                  <a:lnTo>
                    <a:pt x="1405128" y="227076"/>
                  </a:lnTo>
                  <a:lnTo>
                    <a:pt x="1424375" y="227076"/>
                  </a:lnTo>
                  <a:lnTo>
                    <a:pt x="1302385" y="371856"/>
                  </a:lnTo>
                  <a:lnTo>
                    <a:pt x="1284732" y="371856"/>
                  </a:lnTo>
                  <a:lnTo>
                    <a:pt x="1290828" y="385572"/>
                  </a:lnTo>
                  <a:lnTo>
                    <a:pt x="1388708" y="385572"/>
                  </a:lnTo>
                  <a:lnTo>
                    <a:pt x="1619766" y="416052"/>
                  </a:lnTo>
                  <a:lnTo>
                    <a:pt x="1610868" y="416052"/>
                  </a:lnTo>
                  <a:lnTo>
                    <a:pt x="1588253" y="426489"/>
                  </a:lnTo>
                  <a:close/>
                </a:path>
                <a:path w="1691639" h="1148080">
                  <a:moveTo>
                    <a:pt x="1100328" y="277368"/>
                  </a:moveTo>
                  <a:lnTo>
                    <a:pt x="1091184" y="269748"/>
                  </a:lnTo>
                  <a:lnTo>
                    <a:pt x="1101253" y="268296"/>
                  </a:lnTo>
                  <a:lnTo>
                    <a:pt x="1100328" y="277368"/>
                  </a:lnTo>
                  <a:close/>
                </a:path>
                <a:path w="1691639" h="1148080">
                  <a:moveTo>
                    <a:pt x="845820" y="295656"/>
                  </a:moveTo>
                  <a:lnTo>
                    <a:pt x="833628" y="295656"/>
                  </a:lnTo>
                  <a:lnTo>
                    <a:pt x="839479" y="289414"/>
                  </a:lnTo>
                  <a:lnTo>
                    <a:pt x="845820" y="295656"/>
                  </a:lnTo>
                  <a:close/>
                </a:path>
                <a:path w="1691639" h="1148080">
                  <a:moveTo>
                    <a:pt x="569976" y="326136"/>
                  </a:moveTo>
                  <a:lnTo>
                    <a:pt x="572842" y="318439"/>
                  </a:lnTo>
                  <a:lnTo>
                    <a:pt x="580644" y="321564"/>
                  </a:lnTo>
                  <a:lnTo>
                    <a:pt x="569976" y="326136"/>
                  </a:lnTo>
                  <a:close/>
                </a:path>
                <a:path w="1691639" h="1148080">
                  <a:moveTo>
                    <a:pt x="1290828" y="385572"/>
                  </a:moveTo>
                  <a:lnTo>
                    <a:pt x="1284732" y="371856"/>
                  </a:lnTo>
                  <a:lnTo>
                    <a:pt x="1300619" y="373951"/>
                  </a:lnTo>
                  <a:lnTo>
                    <a:pt x="1290828" y="385572"/>
                  </a:lnTo>
                  <a:close/>
                </a:path>
                <a:path w="1691639" h="1148080">
                  <a:moveTo>
                    <a:pt x="1300619" y="373951"/>
                  </a:moveTo>
                  <a:lnTo>
                    <a:pt x="1284732" y="371856"/>
                  </a:lnTo>
                  <a:lnTo>
                    <a:pt x="1302385" y="371856"/>
                  </a:lnTo>
                  <a:lnTo>
                    <a:pt x="1300619" y="373951"/>
                  </a:lnTo>
                  <a:close/>
                </a:path>
                <a:path w="1691639" h="1148080">
                  <a:moveTo>
                    <a:pt x="1388708" y="385572"/>
                  </a:moveTo>
                  <a:lnTo>
                    <a:pt x="1290828" y="385572"/>
                  </a:lnTo>
                  <a:lnTo>
                    <a:pt x="1300619" y="373951"/>
                  </a:lnTo>
                  <a:lnTo>
                    <a:pt x="1388708" y="385572"/>
                  </a:lnTo>
                  <a:close/>
                </a:path>
                <a:path w="1691639" h="1148080">
                  <a:moveTo>
                    <a:pt x="370332" y="402336"/>
                  </a:moveTo>
                  <a:lnTo>
                    <a:pt x="357440" y="391207"/>
                  </a:lnTo>
                  <a:lnTo>
                    <a:pt x="374904" y="388620"/>
                  </a:lnTo>
                  <a:lnTo>
                    <a:pt x="370332" y="402336"/>
                  </a:lnTo>
                  <a:close/>
                </a:path>
                <a:path w="1691639" h="1148080">
                  <a:moveTo>
                    <a:pt x="383074" y="402336"/>
                  </a:moveTo>
                  <a:lnTo>
                    <a:pt x="370332" y="402336"/>
                  </a:lnTo>
                  <a:lnTo>
                    <a:pt x="374904" y="388620"/>
                  </a:lnTo>
                  <a:lnTo>
                    <a:pt x="379054" y="388620"/>
                  </a:lnTo>
                  <a:lnTo>
                    <a:pt x="393192" y="400812"/>
                  </a:lnTo>
                  <a:lnTo>
                    <a:pt x="383074" y="402336"/>
                  </a:lnTo>
                  <a:close/>
                </a:path>
                <a:path w="1691639" h="1148080">
                  <a:moveTo>
                    <a:pt x="291077" y="611586"/>
                  </a:moveTo>
                  <a:lnTo>
                    <a:pt x="4572" y="443484"/>
                  </a:lnTo>
                  <a:lnTo>
                    <a:pt x="357440" y="391207"/>
                  </a:lnTo>
                  <a:lnTo>
                    <a:pt x="370332" y="402336"/>
                  </a:lnTo>
                  <a:lnTo>
                    <a:pt x="383074" y="402336"/>
                  </a:lnTo>
                  <a:lnTo>
                    <a:pt x="130132" y="440436"/>
                  </a:lnTo>
                  <a:lnTo>
                    <a:pt x="30480" y="440436"/>
                  </a:lnTo>
                  <a:lnTo>
                    <a:pt x="28956" y="455676"/>
                  </a:lnTo>
                  <a:lnTo>
                    <a:pt x="56605" y="455676"/>
                  </a:lnTo>
                  <a:lnTo>
                    <a:pt x="312637" y="605028"/>
                  </a:lnTo>
                  <a:lnTo>
                    <a:pt x="303276" y="605028"/>
                  </a:lnTo>
                  <a:lnTo>
                    <a:pt x="291077" y="611586"/>
                  </a:lnTo>
                  <a:close/>
                </a:path>
                <a:path w="1691639" h="1148080">
                  <a:moveTo>
                    <a:pt x="1613916" y="429768"/>
                  </a:moveTo>
                  <a:lnTo>
                    <a:pt x="1588253" y="426489"/>
                  </a:lnTo>
                  <a:lnTo>
                    <a:pt x="1610868" y="416052"/>
                  </a:lnTo>
                  <a:lnTo>
                    <a:pt x="1613916" y="429768"/>
                  </a:lnTo>
                  <a:close/>
                </a:path>
                <a:path w="1691639" h="1148080">
                  <a:moveTo>
                    <a:pt x="1619696" y="429768"/>
                  </a:moveTo>
                  <a:lnTo>
                    <a:pt x="1613916" y="429768"/>
                  </a:lnTo>
                  <a:lnTo>
                    <a:pt x="1610868" y="416052"/>
                  </a:lnTo>
                  <a:lnTo>
                    <a:pt x="1619766" y="416052"/>
                  </a:lnTo>
                  <a:lnTo>
                    <a:pt x="1642872" y="419100"/>
                  </a:lnTo>
                  <a:lnTo>
                    <a:pt x="1619696" y="429768"/>
                  </a:lnTo>
                  <a:close/>
                </a:path>
                <a:path w="1691639" h="1148080">
                  <a:moveTo>
                    <a:pt x="1685373" y="696468"/>
                  </a:moveTo>
                  <a:lnTo>
                    <a:pt x="1648968" y="696468"/>
                  </a:lnTo>
                  <a:lnTo>
                    <a:pt x="1653540" y="682752"/>
                  </a:lnTo>
                  <a:lnTo>
                    <a:pt x="1616470" y="680768"/>
                  </a:lnTo>
                  <a:lnTo>
                    <a:pt x="1333500" y="544068"/>
                  </a:lnTo>
                  <a:lnTo>
                    <a:pt x="1588253" y="426489"/>
                  </a:lnTo>
                  <a:lnTo>
                    <a:pt x="1613916" y="429768"/>
                  </a:lnTo>
                  <a:lnTo>
                    <a:pt x="1619696" y="429768"/>
                  </a:lnTo>
                  <a:lnTo>
                    <a:pt x="1387943" y="536448"/>
                  </a:lnTo>
                  <a:lnTo>
                    <a:pt x="1356360" y="536448"/>
                  </a:lnTo>
                  <a:lnTo>
                    <a:pt x="1354836" y="551688"/>
                  </a:lnTo>
                  <a:lnTo>
                    <a:pt x="1387694" y="551688"/>
                  </a:lnTo>
                  <a:lnTo>
                    <a:pt x="1685373" y="696468"/>
                  </a:lnTo>
                  <a:close/>
                </a:path>
                <a:path w="1691639" h="1148080">
                  <a:moveTo>
                    <a:pt x="28956" y="455676"/>
                  </a:moveTo>
                  <a:lnTo>
                    <a:pt x="30480" y="440436"/>
                  </a:lnTo>
                  <a:lnTo>
                    <a:pt x="50931" y="452366"/>
                  </a:lnTo>
                  <a:lnTo>
                    <a:pt x="28956" y="455676"/>
                  </a:lnTo>
                  <a:close/>
                </a:path>
                <a:path w="1691639" h="1148080">
                  <a:moveTo>
                    <a:pt x="50931" y="452366"/>
                  </a:moveTo>
                  <a:lnTo>
                    <a:pt x="30480" y="440436"/>
                  </a:lnTo>
                  <a:lnTo>
                    <a:pt x="130132" y="440436"/>
                  </a:lnTo>
                  <a:lnTo>
                    <a:pt x="50931" y="452366"/>
                  </a:lnTo>
                  <a:close/>
                </a:path>
                <a:path w="1691639" h="1148080">
                  <a:moveTo>
                    <a:pt x="56605" y="455676"/>
                  </a:moveTo>
                  <a:lnTo>
                    <a:pt x="28956" y="455676"/>
                  </a:lnTo>
                  <a:lnTo>
                    <a:pt x="50931" y="452366"/>
                  </a:lnTo>
                  <a:lnTo>
                    <a:pt x="56605" y="455676"/>
                  </a:lnTo>
                  <a:close/>
                </a:path>
                <a:path w="1691639" h="1148080">
                  <a:moveTo>
                    <a:pt x="1354836" y="551688"/>
                  </a:moveTo>
                  <a:lnTo>
                    <a:pt x="1356360" y="536448"/>
                  </a:lnTo>
                  <a:lnTo>
                    <a:pt x="1371717" y="543917"/>
                  </a:lnTo>
                  <a:lnTo>
                    <a:pt x="1354836" y="551688"/>
                  </a:lnTo>
                  <a:close/>
                </a:path>
                <a:path w="1691639" h="1148080">
                  <a:moveTo>
                    <a:pt x="1371717" y="543917"/>
                  </a:moveTo>
                  <a:lnTo>
                    <a:pt x="1356360" y="536448"/>
                  </a:lnTo>
                  <a:lnTo>
                    <a:pt x="1387943" y="536448"/>
                  </a:lnTo>
                  <a:lnTo>
                    <a:pt x="1371717" y="543917"/>
                  </a:lnTo>
                  <a:close/>
                </a:path>
                <a:path w="1691639" h="1148080">
                  <a:moveTo>
                    <a:pt x="1387694" y="551688"/>
                  </a:moveTo>
                  <a:lnTo>
                    <a:pt x="1354836" y="551688"/>
                  </a:lnTo>
                  <a:lnTo>
                    <a:pt x="1371717" y="543917"/>
                  </a:lnTo>
                  <a:lnTo>
                    <a:pt x="1387694" y="551688"/>
                  </a:lnTo>
                  <a:close/>
                </a:path>
                <a:path w="1691639" h="1148080">
                  <a:moveTo>
                    <a:pt x="303276" y="618744"/>
                  </a:moveTo>
                  <a:lnTo>
                    <a:pt x="291077" y="611586"/>
                  </a:lnTo>
                  <a:lnTo>
                    <a:pt x="303276" y="605028"/>
                  </a:lnTo>
                  <a:lnTo>
                    <a:pt x="303276" y="618744"/>
                  </a:lnTo>
                  <a:close/>
                </a:path>
                <a:path w="1691639" h="1148080">
                  <a:moveTo>
                    <a:pt x="308991" y="618744"/>
                  </a:moveTo>
                  <a:lnTo>
                    <a:pt x="303276" y="618744"/>
                  </a:lnTo>
                  <a:lnTo>
                    <a:pt x="303276" y="605028"/>
                  </a:lnTo>
                  <a:lnTo>
                    <a:pt x="312637" y="605028"/>
                  </a:lnTo>
                  <a:lnTo>
                    <a:pt x="323088" y="611124"/>
                  </a:lnTo>
                  <a:lnTo>
                    <a:pt x="308991" y="618744"/>
                  </a:lnTo>
                  <a:close/>
                </a:path>
                <a:path w="1691639" h="1148080">
                  <a:moveTo>
                    <a:pt x="0" y="768096"/>
                  </a:moveTo>
                  <a:lnTo>
                    <a:pt x="291077" y="611586"/>
                  </a:lnTo>
                  <a:lnTo>
                    <a:pt x="303276" y="618744"/>
                  </a:lnTo>
                  <a:lnTo>
                    <a:pt x="308991" y="618744"/>
                  </a:lnTo>
                  <a:lnTo>
                    <a:pt x="71866" y="746919"/>
                  </a:lnTo>
                  <a:lnTo>
                    <a:pt x="36576" y="749808"/>
                  </a:lnTo>
                  <a:lnTo>
                    <a:pt x="41148" y="763524"/>
                  </a:lnTo>
                  <a:lnTo>
                    <a:pt x="56768" y="763524"/>
                  </a:lnTo>
                  <a:lnTo>
                    <a:pt x="0" y="768096"/>
                  </a:lnTo>
                  <a:close/>
                </a:path>
                <a:path w="1691639" h="1148080">
                  <a:moveTo>
                    <a:pt x="1402531" y="941832"/>
                  </a:moveTo>
                  <a:lnTo>
                    <a:pt x="1385316" y="941832"/>
                  </a:lnTo>
                  <a:lnTo>
                    <a:pt x="1397508" y="932688"/>
                  </a:lnTo>
                  <a:lnTo>
                    <a:pt x="1377504" y="920495"/>
                  </a:lnTo>
                  <a:lnTo>
                    <a:pt x="1283208" y="662940"/>
                  </a:lnTo>
                  <a:lnTo>
                    <a:pt x="1397156" y="669036"/>
                  </a:lnTo>
                  <a:lnTo>
                    <a:pt x="1301496" y="669036"/>
                  </a:lnTo>
                  <a:lnTo>
                    <a:pt x="1293876" y="679704"/>
                  </a:lnTo>
                  <a:lnTo>
                    <a:pt x="1305664" y="680291"/>
                  </a:lnTo>
                  <a:lnTo>
                    <a:pt x="1402531" y="941832"/>
                  </a:lnTo>
                  <a:close/>
                </a:path>
                <a:path w="1691639" h="1148080">
                  <a:moveTo>
                    <a:pt x="1305664" y="680291"/>
                  </a:moveTo>
                  <a:lnTo>
                    <a:pt x="1293876" y="679704"/>
                  </a:lnTo>
                  <a:lnTo>
                    <a:pt x="1301496" y="669036"/>
                  </a:lnTo>
                  <a:lnTo>
                    <a:pt x="1305664" y="680291"/>
                  </a:lnTo>
                  <a:close/>
                </a:path>
                <a:path w="1691639" h="1148080">
                  <a:moveTo>
                    <a:pt x="1691640" y="699516"/>
                  </a:moveTo>
                  <a:lnTo>
                    <a:pt x="1305664" y="680291"/>
                  </a:lnTo>
                  <a:lnTo>
                    <a:pt x="1301496" y="669036"/>
                  </a:lnTo>
                  <a:lnTo>
                    <a:pt x="1397156" y="669036"/>
                  </a:lnTo>
                  <a:lnTo>
                    <a:pt x="1616470" y="680768"/>
                  </a:lnTo>
                  <a:lnTo>
                    <a:pt x="1648968" y="696468"/>
                  </a:lnTo>
                  <a:lnTo>
                    <a:pt x="1685373" y="696468"/>
                  </a:lnTo>
                  <a:lnTo>
                    <a:pt x="1691640" y="699516"/>
                  </a:lnTo>
                  <a:close/>
                </a:path>
                <a:path w="1691639" h="1148080">
                  <a:moveTo>
                    <a:pt x="1648968" y="696468"/>
                  </a:moveTo>
                  <a:lnTo>
                    <a:pt x="1616470" y="680768"/>
                  </a:lnTo>
                  <a:lnTo>
                    <a:pt x="1653540" y="682752"/>
                  </a:lnTo>
                  <a:lnTo>
                    <a:pt x="1648968" y="696468"/>
                  </a:lnTo>
                  <a:close/>
                </a:path>
                <a:path w="1691639" h="1148080">
                  <a:moveTo>
                    <a:pt x="56768" y="763524"/>
                  </a:moveTo>
                  <a:lnTo>
                    <a:pt x="41148" y="763524"/>
                  </a:lnTo>
                  <a:lnTo>
                    <a:pt x="71866" y="746919"/>
                  </a:lnTo>
                  <a:lnTo>
                    <a:pt x="464820" y="714756"/>
                  </a:lnTo>
                  <a:lnTo>
                    <a:pt x="462665" y="720852"/>
                  </a:lnTo>
                  <a:lnTo>
                    <a:pt x="446532" y="720852"/>
                  </a:lnTo>
                  <a:lnTo>
                    <a:pt x="442377" y="732468"/>
                  </a:lnTo>
                  <a:lnTo>
                    <a:pt x="56768" y="763524"/>
                  </a:lnTo>
                  <a:close/>
                </a:path>
                <a:path w="1691639" h="1148080">
                  <a:moveTo>
                    <a:pt x="442377" y="732468"/>
                  </a:moveTo>
                  <a:lnTo>
                    <a:pt x="446532" y="720852"/>
                  </a:lnTo>
                  <a:lnTo>
                    <a:pt x="454152" y="731520"/>
                  </a:lnTo>
                  <a:lnTo>
                    <a:pt x="442377" y="732468"/>
                  </a:lnTo>
                  <a:close/>
                </a:path>
                <a:path w="1691639" h="1148080">
                  <a:moveTo>
                    <a:pt x="371856" y="929640"/>
                  </a:moveTo>
                  <a:lnTo>
                    <a:pt x="442377" y="732468"/>
                  </a:lnTo>
                  <a:lnTo>
                    <a:pt x="454152" y="731520"/>
                  </a:lnTo>
                  <a:lnTo>
                    <a:pt x="446532" y="720852"/>
                  </a:lnTo>
                  <a:lnTo>
                    <a:pt x="462665" y="720852"/>
                  </a:lnTo>
                  <a:lnTo>
                    <a:pt x="399768" y="898838"/>
                  </a:lnTo>
                  <a:lnTo>
                    <a:pt x="382524" y="906780"/>
                  </a:lnTo>
                  <a:lnTo>
                    <a:pt x="393192" y="917448"/>
                  </a:lnTo>
                  <a:lnTo>
                    <a:pt x="398077" y="917448"/>
                  </a:lnTo>
                  <a:lnTo>
                    <a:pt x="371856" y="929640"/>
                  </a:lnTo>
                  <a:close/>
                </a:path>
                <a:path w="1691639" h="1148080">
                  <a:moveTo>
                    <a:pt x="1032849" y="1022604"/>
                  </a:moveTo>
                  <a:lnTo>
                    <a:pt x="1016508" y="1022604"/>
                  </a:lnTo>
                  <a:lnTo>
                    <a:pt x="1030224" y="1019556"/>
                  </a:lnTo>
                  <a:lnTo>
                    <a:pt x="1019869" y="1006891"/>
                  </a:lnTo>
                  <a:lnTo>
                    <a:pt x="1077468" y="737616"/>
                  </a:lnTo>
                  <a:lnTo>
                    <a:pt x="1099970" y="751332"/>
                  </a:lnTo>
                  <a:lnTo>
                    <a:pt x="1089660" y="751332"/>
                  </a:lnTo>
                  <a:lnTo>
                    <a:pt x="1077468" y="757428"/>
                  </a:lnTo>
                  <a:lnTo>
                    <a:pt x="1087158" y="763277"/>
                  </a:lnTo>
                  <a:lnTo>
                    <a:pt x="1032849" y="1022604"/>
                  </a:lnTo>
                  <a:close/>
                </a:path>
                <a:path w="1691639" h="1148080">
                  <a:moveTo>
                    <a:pt x="41148" y="763524"/>
                  </a:moveTo>
                  <a:lnTo>
                    <a:pt x="36576" y="749808"/>
                  </a:lnTo>
                  <a:lnTo>
                    <a:pt x="71866" y="746919"/>
                  </a:lnTo>
                  <a:lnTo>
                    <a:pt x="41148" y="763524"/>
                  </a:lnTo>
                  <a:close/>
                </a:path>
                <a:path w="1691639" h="1148080">
                  <a:moveTo>
                    <a:pt x="1087158" y="763277"/>
                  </a:moveTo>
                  <a:lnTo>
                    <a:pt x="1077468" y="757428"/>
                  </a:lnTo>
                  <a:lnTo>
                    <a:pt x="1089660" y="751332"/>
                  </a:lnTo>
                  <a:lnTo>
                    <a:pt x="1087158" y="763277"/>
                  </a:lnTo>
                  <a:close/>
                </a:path>
                <a:path w="1691639" h="1148080">
                  <a:moveTo>
                    <a:pt x="1408176" y="957072"/>
                  </a:moveTo>
                  <a:lnTo>
                    <a:pt x="1087158" y="763277"/>
                  </a:lnTo>
                  <a:lnTo>
                    <a:pt x="1089660" y="751332"/>
                  </a:lnTo>
                  <a:lnTo>
                    <a:pt x="1099970" y="751332"/>
                  </a:lnTo>
                  <a:lnTo>
                    <a:pt x="1377504" y="920495"/>
                  </a:lnTo>
                  <a:lnTo>
                    <a:pt x="1385316" y="941832"/>
                  </a:lnTo>
                  <a:lnTo>
                    <a:pt x="1402531" y="941832"/>
                  </a:lnTo>
                  <a:lnTo>
                    <a:pt x="1408176" y="957072"/>
                  </a:lnTo>
                  <a:close/>
                </a:path>
                <a:path w="1691639" h="1148080">
                  <a:moveTo>
                    <a:pt x="675182" y="1120140"/>
                  </a:moveTo>
                  <a:lnTo>
                    <a:pt x="673608" y="1120140"/>
                  </a:lnTo>
                  <a:lnTo>
                    <a:pt x="668746" y="1093962"/>
                  </a:lnTo>
                  <a:lnTo>
                    <a:pt x="818388" y="760476"/>
                  </a:lnTo>
                  <a:lnTo>
                    <a:pt x="833341" y="778764"/>
                  </a:lnTo>
                  <a:lnTo>
                    <a:pt x="827532" y="778764"/>
                  </a:lnTo>
                  <a:lnTo>
                    <a:pt x="813816" y="780288"/>
                  </a:lnTo>
                  <a:lnTo>
                    <a:pt x="822256" y="790584"/>
                  </a:lnTo>
                  <a:lnTo>
                    <a:pt x="675182" y="1120140"/>
                  </a:lnTo>
                  <a:close/>
                </a:path>
                <a:path w="1691639" h="1148080">
                  <a:moveTo>
                    <a:pt x="822256" y="790584"/>
                  </a:moveTo>
                  <a:lnTo>
                    <a:pt x="813816" y="780288"/>
                  </a:lnTo>
                  <a:lnTo>
                    <a:pt x="827532" y="778764"/>
                  </a:lnTo>
                  <a:lnTo>
                    <a:pt x="822256" y="790584"/>
                  </a:lnTo>
                  <a:close/>
                </a:path>
                <a:path w="1691639" h="1148080">
                  <a:moveTo>
                    <a:pt x="1028700" y="1042416"/>
                  </a:moveTo>
                  <a:lnTo>
                    <a:pt x="822256" y="790584"/>
                  </a:lnTo>
                  <a:lnTo>
                    <a:pt x="827532" y="778764"/>
                  </a:lnTo>
                  <a:lnTo>
                    <a:pt x="833341" y="778764"/>
                  </a:lnTo>
                  <a:lnTo>
                    <a:pt x="1019869" y="1006891"/>
                  </a:lnTo>
                  <a:lnTo>
                    <a:pt x="1016508" y="1022604"/>
                  </a:lnTo>
                  <a:lnTo>
                    <a:pt x="1032849" y="1022604"/>
                  </a:lnTo>
                  <a:lnTo>
                    <a:pt x="1028700" y="1042416"/>
                  </a:lnTo>
                  <a:close/>
                </a:path>
                <a:path w="1691639" h="1148080">
                  <a:moveTo>
                    <a:pt x="398077" y="917448"/>
                  </a:moveTo>
                  <a:lnTo>
                    <a:pt x="393192" y="917448"/>
                  </a:lnTo>
                  <a:lnTo>
                    <a:pt x="399768" y="898838"/>
                  </a:lnTo>
                  <a:lnTo>
                    <a:pt x="614172" y="800100"/>
                  </a:lnTo>
                  <a:lnTo>
                    <a:pt x="616436" y="812292"/>
                  </a:lnTo>
                  <a:lnTo>
                    <a:pt x="600456" y="812292"/>
                  </a:lnTo>
                  <a:lnTo>
                    <a:pt x="602352" y="822466"/>
                  </a:lnTo>
                  <a:lnTo>
                    <a:pt x="398077" y="917448"/>
                  </a:lnTo>
                  <a:close/>
                </a:path>
                <a:path w="1691639" h="1148080">
                  <a:moveTo>
                    <a:pt x="602352" y="822466"/>
                  </a:moveTo>
                  <a:lnTo>
                    <a:pt x="600456" y="812292"/>
                  </a:lnTo>
                  <a:lnTo>
                    <a:pt x="611124" y="818388"/>
                  </a:lnTo>
                  <a:lnTo>
                    <a:pt x="602352" y="822466"/>
                  </a:lnTo>
                  <a:close/>
                </a:path>
                <a:path w="1691639" h="1148080">
                  <a:moveTo>
                    <a:pt x="662940" y="1147572"/>
                  </a:moveTo>
                  <a:lnTo>
                    <a:pt x="602352" y="822466"/>
                  </a:lnTo>
                  <a:lnTo>
                    <a:pt x="611124" y="818388"/>
                  </a:lnTo>
                  <a:lnTo>
                    <a:pt x="600456" y="812292"/>
                  </a:lnTo>
                  <a:lnTo>
                    <a:pt x="616436" y="812292"/>
                  </a:lnTo>
                  <a:lnTo>
                    <a:pt x="668746" y="1093962"/>
                  </a:lnTo>
                  <a:lnTo>
                    <a:pt x="658368" y="1117092"/>
                  </a:lnTo>
                  <a:lnTo>
                    <a:pt x="673608" y="1120140"/>
                  </a:lnTo>
                  <a:lnTo>
                    <a:pt x="675182" y="1120140"/>
                  </a:lnTo>
                  <a:lnTo>
                    <a:pt x="662940" y="1147572"/>
                  </a:lnTo>
                  <a:close/>
                </a:path>
                <a:path w="1691639" h="1148080">
                  <a:moveTo>
                    <a:pt x="393192" y="917448"/>
                  </a:moveTo>
                  <a:lnTo>
                    <a:pt x="382524" y="906780"/>
                  </a:lnTo>
                  <a:lnTo>
                    <a:pt x="399768" y="898838"/>
                  </a:lnTo>
                  <a:lnTo>
                    <a:pt x="393192" y="917448"/>
                  </a:lnTo>
                  <a:close/>
                </a:path>
                <a:path w="1691639" h="1148080">
                  <a:moveTo>
                    <a:pt x="1385316" y="941832"/>
                  </a:moveTo>
                  <a:lnTo>
                    <a:pt x="1377504" y="920495"/>
                  </a:lnTo>
                  <a:lnTo>
                    <a:pt x="1397508" y="932688"/>
                  </a:lnTo>
                  <a:lnTo>
                    <a:pt x="1385316" y="941832"/>
                  </a:lnTo>
                  <a:close/>
                </a:path>
                <a:path w="1691639" h="1148080">
                  <a:moveTo>
                    <a:pt x="1016508" y="1022604"/>
                  </a:moveTo>
                  <a:lnTo>
                    <a:pt x="1019869" y="1006891"/>
                  </a:lnTo>
                  <a:lnTo>
                    <a:pt x="1030224" y="1019556"/>
                  </a:lnTo>
                  <a:lnTo>
                    <a:pt x="1016508" y="1022604"/>
                  </a:lnTo>
                  <a:close/>
                </a:path>
                <a:path w="1691639" h="1148080">
                  <a:moveTo>
                    <a:pt x="673608" y="1120140"/>
                  </a:moveTo>
                  <a:lnTo>
                    <a:pt x="658368" y="1117092"/>
                  </a:lnTo>
                  <a:lnTo>
                    <a:pt x="668746" y="1093962"/>
                  </a:lnTo>
                  <a:lnTo>
                    <a:pt x="673608" y="1120140"/>
                  </a:lnTo>
                  <a:close/>
                </a:path>
              </a:pathLst>
            </a:custGeom>
            <a:solidFill>
              <a:srgbClr val="4170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71" name="object 1371"/>
          <p:cNvSpPr txBox="1"/>
          <p:nvPr/>
        </p:nvSpPr>
        <p:spPr>
          <a:xfrm>
            <a:off x="1169941" y="1346690"/>
            <a:ext cx="382270" cy="3663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24130">
              <a:lnSpc>
                <a:spcPct val="101800"/>
              </a:lnSpc>
              <a:spcBef>
                <a:spcPts val="90"/>
              </a:spcBef>
            </a:pPr>
            <a:r>
              <a:rPr sz="1100" b="1" spc="5" dirty="0">
                <a:latin typeface="Arial"/>
                <a:cs typeface="Arial"/>
              </a:rPr>
              <a:t>BFM </a:t>
            </a:r>
            <a:r>
              <a:rPr sz="1100" b="1" spc="-295" dirty="0">
                <a:latin typeface="Arial"/>
                <a:cs typeface="Arial"/>
              </a:rPr>
              <a:t> </a:t>
            </a:r>
            <a:r>
              <a:rPr sz="1100" b="1" spc="5" dirty="0">
                <a:latin typeface="Arial"/>
                <a:cs typeface="Arial"/>
              </a:rPr>
              <a:t>18/19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1372" name="object 1372"/>
          <p:cNvGrpSpPr/>
          <p:nvPr/>
        </p:nvGrpSpPr>
        <p:grpSpPr>
          <a:xfrm>
            <a:off x="9208007" y="2604516"/>
            <a:ext cx="1051560" cy="620395"/>
            <a:chOff x="9208007" y="2604516"/>
            <a:chExt cx="1051560" cy="620395"/>
          </a:xfrm>
        </p:grpSpPr>
        <p:sp>
          <p:nvSpPr>
            <p:cNvPr id="1373" name="object 1373"/>
            <p:cNvSpPr/>
            <p:nvPr/>
          </p:nvSpPr>
          <p:spPr>
            <a:xfrm>
              <a:off x="10158984" y="2697480"/>
              <a:ext cx="100965" cy="216535"/>
            </a:xfrm>
            <a:custGeom>
              <a:avLst/>
              <a:gdLst/>
              <a:ahLst/>
              <a:cxnLst/>
              <a:rect l="l" t="t" r="r" b="b"/>
              <a:pathLst>
                <a:path w="100965" h="216535">
                  <a:moveTo>
                    <a:pt x="100571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16408"/>
                  </a:lnTo>
                  <a:lnTo>
                    <a:pt x="100571" y="216408"/>
                  </a:lnTo>
                  <a:lnTo>
                    <a:pt x="100571" y="3048"/>
                  </a:lnTo>
                  <a:lnTo>
                    <a:pt x="100571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4" name="object 1374"/>
            <p:cNvSpPr/>
            <p:nvPr/>
          </p:nvSpPr>
          <p:spPr>
            <a:xfrm>
              <a:off x="10158984" y="2910840"/>
              <a:ext cx="100965" cy="213360"/>
            </a:xfrm>
            <a:custGeom>
              <a:avLst/>
              <a:gdLst/>
              <a:ahLst/>
              <a:cxnLst/>
              <a:rect l="l" t="t" r="r" b="b"/>
              <a:pathLst>
                <a:path w="100965" h="213360">
                  <a:moveTo>
                    <a:pt x="100571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13360"/>
                  </a:lnTo>
                  <a:lnTo>
                    <a:pt x="100571" y="213360"/>
                  </a:lnTo>
                  <a:lnTo>
                    <a:pt x="100571" y="3048"/>
                  </a:lnTo>
                  <a:lnTo>
                    <a:pt x="100571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75" name="object 137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302496" y="3124200"/>
              <a:ext cx="957071" cy="100583"/>
            </a:xfrm>
            <a:prstGeom prst="rect">
              <a:avLst/>
            </a:prstGeom>
          </p:spPr>
        </p:pic>
        <p:sp>
          <p:nvSpPr>
            <p:cNvPr id="1376" name="object 1376"/>
            <p:cNvSpPr/>
            <p:nvPr/>
          </p:nvSpPr>
          <p:spPr>
            <a:xfrm>
              <a:off x="9214103" y="2610611"/>
              <a:ext cx="944880" cy="513715"/>
            </a:xfrm>
            <a:custGeom>
              <a:avLst/>
              <a:gdLst/>
              <a:ahLst/>
              <a:cxnLst/>
              <a:rect l="l" t="t" r="r" b="b"/>
              <a:pathLst>
                <a:path w="944879" h="513714">
                  <a:moveTo>
                    <a:pt x="944880" y="513588"/>
                  </a:moveTo>
                  <a:lnTo>
                    <a:pt x="0" y="513588"/>
                  </a:lnTo>
                  <a:lnTo>
                    <a:pt x="0" y="0"/>
                  </a:lnTo>
                  <a:lnTo>
                    <a:pt x="944880" y="0"/>
                  </a:lnTo>
                  <a:lnTo>
                    <a:pt x="944880" y="513588"/>
                  </a:lnTo>
                  <a:close/>
                </a:path>
              </a:pathLst>
            </a:custGeom>
            <a:solidFill>
              <a:srgbClr val="91C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7" name="object 1377"/>
            <p:cNvSpPr/>
            <p:nvPr/>
          </p:nvSpPr>
          <p:spPr>
            <a:xfrm>
              <a:off x="9208007" y="2604516"/>
              <a:ext cx="957580" cy="525780"/>
            </a:xfrm>
            <a:custGeom>
              <a:avLst/>
              <a:gdLst/>
              <a:ahLst/>
              <a:cxnLst/>
              <a:rect l="l" t="t" r="r" b="b"/>
              <a:pathLst>
                <a:path w="957579" h="525780">
                  <a:moveTo>
                    <a:pt x="957072" y="525780"/>
                  </a:moveTo>
                  <a:lnTo>
                    <a:pt x="0" y="525780"/>
                  </a:lnTo>
                  <a:lnTo>
                    <a:pt x="0" y="0"/>
                  </a:lnTo>
                  <a:lnTo>
                    <a:pt x="957072" y="0"/>
                  </a:lnTo>
                  <a:lnTo>
                    <a:pt x="957072" y="6096"/>
                  </a:lnTo>
                  <a:lnTo>
                    <a:pt x="12192" y="6096"/>
                  </a:lnTo>
                  <a:lnTo>
                    <a:pt x="6096" y="12192"/>
                  </a:lnTo>
                  <a:lnTo>
                    <a:pt x="12192" y="12192"/>
                  </a:lnTo>
                  <a:lnTo>
                    <a:pt x="12192" y="513587"/>
                  </a:lnTo>
                  <a:lnTo>
                    <a:pt x="6096" y="513587"/>
                  </a:lnTo>
                  <a:lnTo>
                    <a:pt x="12192" y="519684"/>
                  </a:lnTo>
                  <a:lnTo>
                    <a:pt x="957072" y="519684"/>
                  </a:lnTo>
                  <a:lnTo>
                    <a:pt x="957072" y="525780"/>
                  </a:lnTo>
                  <a:close/>
                </a:path>
                <a:path w="957579" h="525780">
                  <a:moveTo>
                    <a:pt x="12192" y="12192"/>
                  </a:moveTo>
                  <a:lnTo>
                    <a:pt x="6096" y="12192"/>
                  </a:lnTo>
                  <a:lnTo>
                    <a:pt x="12192" y="6096"/>
                  </a:lnTo>
                  <a:lnTo>
                    <a:pt x="12192" y="12192"/>
                  </a:lnTo>
                  <a:close/>
                </a:path>
                <a:path w="957579" h="525780">
                  <a:moveTo>
                    <a:pt x="944879" y="12192"/>
                  </a:moveTo>
                  <a:lnTo>
                    <a:pt x="12192" y="12192"/>
                  </a:lnTo>
                  <a:lnTo>
                    <a:pt x="12192" y="6096"/>
                  </a:lnTo>
                  <a:lnTo>
                    <a:pt x="944879" y="6096"/>
                  </a:lnTo>
                  <a:lnTo>
                    <a:pt x="944879" y="12192"/>
                  </a:lnTo>
                  <a:close/>
                </a:path>
                <a:path w="957579" h="525780">
                  <a:moveTo>
                    <a:pt x="944879" y="519684"/>
                  </a:moveTo>
                  <a:lnTo>
                    <a:pt x="944879" y="6096"/>
                  </a:lnTo>
                  <a:lnTo>
                    <a:pt x="950975" y="12192"/>
                  </a:lnTo>
                  <a:lnTo>
                    <a:pt x="957072" y="12192"/>
                  </a:lnTo>
                  <a:lnTo>
                    <a:pt x="957072" y="513587"/>
                  </a:lnTo>
                  <a:lnTo>
                    <a:pt x="950975" y="513587"/>
                  </a:lnTo>
                  <a:lnTo>
                    <a:pt x="944879" y="519684"/>
                  </a:lnTo>
                  <a:close/>
                </a:path>
                <a:path w="957579" h="525780">
                  <a:moveTo>
                    <a:pt x="957072" y="12192"/>
                  </a:moveTo>
                  <a:lnTo>
                    <a:pt x="950975" y="12192"/>
                  </a:lnTo>
                  <a:lnTo>
                    <a:pt x="944879" y="6096"/>
                  </a:lnTo>
                  <a:lnTo>
                    <a:pt x="957072" y="6096"/>
                  </a:lnTo>
                  <a:lnTo>
                    <a:pt x="957072" y="12192"/>
                  </a:lnTo>
                  <a:close/>
                </a:path>
                <a:path w="957579" h="525780">
                  <a:moveTo>
                    <a:pt x="12192" y="519684"/>
                  </a:moveTo>
                  <a:lnTo>
                    <a:pt x="6096" y="513587"/>
                  </a:lnTo>
                  <a:lnTo>
                    <a:pt x="12192" y="513587"/>
                  </a:lnTo>
                  <a:lnTo>
                    <a:pt x="12192" y="519684"/>
                  </a:lnTo>
                  <a:close/>
                </a:path>
                <a:path w="957579" h="525780">
                  <a:moveTo>
                    <a:pt x="944879" y="519684"/>
                  </a:moveTo>
                  <a:lnTo>
                    <a:pt x="12192" y="519684"/>
                  </a:lnTo>
                  <a:lnTo>
                    <a:pt x="12192" y="513587"/>
                  </a:lnTo>
                  <a:lnTo>
                    <a:pt x="944879" y="513587"/>
                  </a:lnTo>
                  <a:lnTo>
                    <a:pt x="944879" y="519684"/>
                  </a:lnTo>
                  <a:close/>
                </a:path>
                <a:path w="957579" h="525780">
                  <a:moveTo>
                    <a:pt x="957072" y="519684"/>
                  </a:moveTo>
                  <a:lnTo>
                    <a:pt x="944879" y="519684"/>
                  </a:lnTo>
                  <a:lnTo>
                    <a:pt x="950975" y="513587"/>
                  </a:lnTo>
                  <a:lnTo>
                    <a:pt x="957072" y="513587"/>
                  </a:lnTo>
                  <a:lnTo>
                    <a:pt x="957072" y="51968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78" name="object 1378"/>
          <p:cNvSpPr txBox="1"/>
          <p:nvPr/>
        </p:nvSpPr>
        <p:spPr>
          <a:xfrm>
            <a:off x="9359751" y="2683214"/>
            <a:ext cx="654050" cy="3644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ts val="894"/>
              </a:lnSpc>
              <a:spcBef>
                <a:spcPts val="90"/>
              </a:spcBef>
            </a:pPr>
            <a:r>
              <a:rPr sz="750" spc="-60" dirty="0">
                <a:latin typeface="Verdana"/>
                <a:cs typeface="Verdana"/>
              </a:rPr>
              <a:t>BFM4**3C</a:t>
            </a:r>
            <a:endParaRPr sz="750">
              <a:latin typeface="Verdana"/>
              <a:cs typeface="Verdana"/>
            </a:endParaRPr>
          </a:p>
          <a:p>
            <a:pPr marL="12700" marR="5080" algn="ctr">
              <a:lnSpc>
                <a:spcPts val="890"/>
              </a:lnSpc>
              <a:spcBef>
                <a:spcPts val="35"/>
              </a:spcBef>
            </a:pPr>
            <a:r>
              <a:rPr sz="750" spc="50" dirty="0">
                <a:latin typeface="Verdana"/>
                <a:cs typeface="Verdana"/>
              </a:rPr>
              <a:t>M</a:t>
            </a:r>
            <a:r>
              <a:rPr sz="750" spc="25" dirty="0">
                <a:latin typeface="Verdana"/>
                <a:cs typeface="Verdana"/>
              </a:rPr>
              <a:t>e</a:t>
            </a:r>
            <a:r>
              <a:rPr sz="750" spc="90" dirty="0">
                <a:latin typeface="Verdana"/>
                <a:cs typeface="Verdana"/>
              </a:rPr>
              <a:t>c</a:t>
            </a:r>
            <a:r>
              <a:rPr sz="750" spc="-25" dirty="0">
                <a:latin typeface="Verdana"/>
                <a:cs typeface="Verdana"/>
              </a:rPr>
              <a:t>h</a:t>
            </a:r>
            <a:r>
              <a:rPr sz="750" spc="50" dirty="0">
                <a:latin typeface="Verdana"/>
                <a:cs typeface="Verdana"/>
              </a:rPr>
              <a:t>a</a:t>
            </a:r>
            <a:r>
              <a:rPr sz="750" spc="-45" dirty="0">
                <a:latin typeface="Verdana"/>
                <a:cs typeface="Verdana"/>
              </a:rPr>
              <a:t>t</a:t>
            </a:r>
            <a:r>
              <a:rPr sz="750" spc="-95" dirty="0">
                <a:latin typeface="Verdana"/>
                <a:cs typeface="Verdana"/>
              </a:rPr>
              <a:t>r</a:t>
            </a:r>
            <a:r>
              <a:rPr sz="750" spc="30" dirty="0">
                <a:latin typeface="Verdana"/>
                <a:cs typeface="Verdana"/>
              </a:rPr>
              <a:t>o</a:t>
            </a:r>
            <a:r>
              <a:rPr sz="750" spc="-25" dirty="0">
                <a:latin typeface="Verdana"/>
                <a:cs typeface="Verdana"/>
              </a:rPr>
              <a:t>n</a:t>
            </a:r>
            <a:r>
              <a:rPr sz="750" spc="-70" dirty="0">
                <a:latin typeface="Verdana"/>
                <a:cs typeface="Verdana"/>
              </a:rPr>
              <a:t>i</a:t>
            </a:r>
            <a:r>
              <a:rPr sz="750" spc="90" dirty="0">
                <a:latin typeface="Verdana"/>
                <a:cs typeface="Verdana"/>
              </a:rPr>
              <a:t>c</a:t>
            </a:r>
            <a:r>
              <a:rPr sz="750" spc="-80" dirty="0">
                <a:latin typeface="Verdana"/>
                <a:cs typeface="Verdana"/>
              </a:rPr>
              <a:t>s  </a:t>
            </a:r>
            <a:r>
              <a:rPr sz="750" spc="-85" dirty="0">
                <a:latin typeface="Verdana"/>
                <a:cs typeface="Verdana"/>
              </a:rPr>
              <a:t>E</a:t>
            </a:r>
            <a:r>
              <a:rPr sz="750" spc="-40" dirty="0">
                <a:latin typeface="Verdana"/>
                <a:cs typeface="Verdana"/>
              </a:rPr>
              <a:t>l</a:t>
            </a:r>
            <a:r>
              <a:rPr sz="750" spc="25" dirty="0">
                <a:latin typeface="Verdana"/>
                <a:cs typeface="Verdana"/>
              </a:rPr>
              <a:t>e</a:t>
            </a:r>
            <a:r>
              <a:rPr sz="750" spc="90" dirty="0">
                <a:latin typeface="Verdana"/>
                <a:cs typeface="Verdana"/>
              </a:rPr>
              <a:t>c</a:t>
            </a:r>
            <a:r>
              <a:rPr sz="750" spc="-45" dirty="0">
                <a:latin typeface="Verdana"/>
                <a:cs typeface="Verdana"/>
              </a:rPr>
              <a:t>t</a:t>
            </a:r>
            <a:r>
              <a:rPr sz="750" spc="-70" dirty="0">
                <a:latin typeface="Verdana"/>
                <a:cs typeface="Verdana"/>
              </a:rPr>
              <a:t>i</a:t>
            </a:r>
            <a:r>
              <a:rPr sz="750" spc="-25" dirty="0">
                <a:latin typeface="Verdana"/>
                <a:cs typeface="Verdana"/>
              </a:rPr>
              <a:t>v</a:t>
            </a:r>
            <a:r>
              <a:rPr sz="750" spc="35" dirty="0">
                <a:latin typeface="Verdana"/>
                <a:cs typeface="Verdana"/>
              </a:rPr>
              <a:t>e</a:t>
            </a:r>
            <a:r>
              <a:rPr sz="750" spc="-75" dirty="0">
                <a:latin typeface="Verdana"/>
                <a:cs typeface="Verdana"/>
              </a:rPr>
              <a:t> </a:t>
            </a:r>
            <a:r>
              <a:rPr sz="750" spc="-65" dirty="0">
                <a:latin typeface="Verdana"/>
                <a:cs typeface="Verdana"/>
              </a:rPr>
              <a:t>3</a:t>
            </a:r>
            <a:endParaRPr sz="750">
              <a:latin typeface="Verdana"/>
              <a:cs typeface="Verdana"/>
            </a:endParaRPr>
          </a:p>
        </p:txBody>
      </p:sp>
      <p:grpSp>
        <p:nvGrpSpPr>
          <p:cNvPr id="1379" name="object 1379"/>
          <p:cNvGrpSpPr/>
          <p:nvPr/>
        </p:nvGrpSpPr>
        <p:grpSpPr>
          <a:xfrm>
            <a:off x="7877555" y="4559808"/>
            <a:ext cx="2372995" cy="1266825"/>
            <a:chOff x="7877555" y="4559808"/>
            <a:chExt cx="2372995" cy="1266825"/>
          </a:xfrm>
        </p:grpSpPr>
        <p:sp>
          <p:nvSpPr>
            <p:cNvPr id="1380" name="object 1380"/>
            <p:cNvSpPr/>
            <p:nvPr/>
          </p:nvSpPr>
          <p:spPr>
            <a:xfrm>
              <a:off x="10151364" y="5120640"/>
              <a:ext cx="99060" cy="216535"/>
            </a:xfrm>
            <a:custGeom>
              <a:avLst/>
              <a:gdLst/>
              <a:ahLst/>
              <a:cxnLst/>
              <a:rect l="l" t="t" r="r" b="b"/>
              <a:pathLst>
                <a:path w="99059" h="216535">
                  <a:moveTo>
                    <a:pt x="99060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16408"/>
                  </a:lnTo>
                  <a:lnTo>
                    <a:pt x="99060" y="216408"/>
                  </a:lnTo>
                  <a:lnTo>
                    <a:pt x="99060" y="3048"/>
                  </a:lnTo>
                  <a:lnTo>
                    <a:pt x="99060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1" name="object 1381"/>
            <p:cNvSpPr/>
            <p:nvPr/>
          </p:nvSpPr>
          <p:spPr>
            <a:xfrm>
              <a:off x="10151364" y="5334000"/>
              <a:ext cx="99060" cy="216535"/>
            </a:xfrm>
            <a:custGeom>
              <a:avLst/>
              <a:gdLst/>
              <a:ahLst/>
              <a:cxnLst/>
              <a:rect l="l" t="t" r="r" b="b"/>
              <a:pathLst>
                <a:path w="99059" h="216535">
                  <a:moveTo>
                    <a:pt x="99060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216408"/>
                  </a:lnTo>
                  <a:lnTo>
                    <a:pt x="99060" y="216408"/>
                  </a:lnTo>
                  <a:lnTo>
                    <a:pt x="99060" y="3048"/>
                  </a:lnTo>
                  <a:lnTo>
                    <a:pt x="99060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2" name="object 1382"/>
            <p:cNvSpPr/>
            <p:nvPr/>
          </p:nvSpPr>
          <p:spPr>
            <a:xfrm>
              <a:off x="10151364" y="5547360"/>
              <a:ext cx="99060" cy="94615"/>
            </a:xfrm>
            <a:custGeom>
              <a:avLst/>
              <a:gdLst/>
              <a:ahLst/>
              <a:cxnLst/>
              <a:rect l="l" t="t" r="r" b="b"/>
              <a:pathLst>
                <a:path w="99059" h="94614">
                  <a:moveTo>
                    <a:pt x="99060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0" y="6096"/>
                  </a:lnTo>
                  <a:lnTo>
                    <a:pt x="0" y="94488"/>
                  </a:lnTo>
                  <a:lnTo>
                    <a:pt x="99060" y="94488"/>
                  </a:lnTo>
                  <a:lnTo>
                    <a:pt x="99060" y="3048"/>
                  </a:lnTo>
                  <a:lnTo>
                    <a:pt x="99060" y="0"/>
                  </a:lnTo>
                  <a:close/>
                </a:path>
              </a:pathLst>
            </a:custGeom>
            <a:solidFill>
              <a:srgbClr val="9696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83" name="object 1383"/>
            <p:cNvPicPr/>
            <p:nvPr/>
          </p:nvPicPr>
          <p:blipFill>
            <a:blip r:embed="rId65" cstate="print"/>
            <a:stretch>
              <a:fillRect/>
            </a:stretch>
          </p:blipFill>
          <p:spPr>
            <a:xfrm>
              <a:off x="9302495" y="5641848"/>
              <a:ext cx="947927" cy="100583"/>
            </a:xfrm>
            <a:prstGeom prst="rect">
              <a:avLst/>
            </a:prstGeom>
          </p:spPr>
        </p:pic>
        <p:pic>
          <p:nvPicPr>
            <p:cNvPr id="1384" name="object 1384"/>
            <p:cNvPicPr/>
            <p:nvPr/>
          </p:nvPicPr>
          <p:blipFill>
            <a:blip r:embed="rId66" cstate="print"/>
            <a:stretch>
              <a:fillRect/>
            </a:stretch>
          </p:blipFill>
          <p:spPr>
            <a:xfrm>
              <a:off x="7877555" y="4559808"/>
              <a:ext cx="2279903" cy="1266444"/>
            </a:xfrm>
            <a:prstGeom prst="rect">
              <a:avLst/>
            </a:prstGeom>
          </p:spPr>
        </p:pic>
      </p:grpSp>
      <p:sp>
        <p:nvSpPr>
          <p:cNvPr id="1385" name="object 1385"/>
          <p:cNvSpPr txBox="1"/>
          <p:nvPr/>
        </p:nvSpPr>
        <p:spPr>
          <a:xfrm>
            <a:off x="9341470" y="5152035"/>
            <a:ext cx="681355" cy="3644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ts val="894"/>
              </a:lnSpc>
              <a:spcBef>
                <a:spcPts val="90"/>
              </a:spcBef>
            </a:pPr>
            <a:r>
              <a:rPr sz="750" spc="-75" dirty="0">
                <a:latin typeface="Verdana"/>
                <a:cs typeface="Verdana"/>
              </a:rPr>
              <a:t>BFF4563</a:t>
            </a:r>
            <a:endParaRPr sz="750" dirty="0">
              <a:latin typeface="Verdana"/>
              <a:cs typeface="Verdana"/>
            </a:endParaRPr>
          </a:p>
          <a:p>
            <a:pPr marL="12700" marR="5080" indent="-1270" algn="ctr">
              <a:lnSpc>
                <a:spcPts val="890"/>
              </a:lnSpc>
              <a:spcBef>
                <a:spcPts val="35"/>
              </a:spcBef>
            </a:pPr>
            <a:r>
              <a:rPr sz="750" spc="-20" dirty="0">
                <a:latin typeface="Verdana"/>
                <a:cs typeface="Verdana"/>
              </a:rPr>
              <a:t>Integrated </a:t>
            </a:r>
            <a:r>
              <a:rPr sz="750" spc="-15" dirty="0">
                <a:latin typeface="Verdana"/>
                <a:cs typeface="Verdana"/>
              </a:rPr>
              <a:t> </a:t>
            </a:r>
            <a:r>
              <a:rPr sz="750" spc="-30" dirty="0">
                <a:latin typeface="Verdana"/>
                <a:cs typeface="Verdana"/>
              </a:rPr>
              <a:t>D</a:t>
            </a:r>
            <a:r>
              <a:rPr sz="750" spc="35" dirty="0">
                <a:latin typeface="Verdana"/>
                <a:cs typeface="Verdana"/>
              </a:rPr>
              <a:t>e</a:t>
            </a:r>
            <a:r>
              <a:rPr sz="750" spc="-114" dirty="0">
                <a:latin typeface="Verdana"/>
                <a:cs typeface="Verdana"/>
              </a:rPr>
              <a:t>s</a:t>
            </a:r>
            <a:r>
              <a:rPr sz="750" spc="-65" dirty="0">
                <a:latin typeface="Verdana"/>
                <a:cs typeface="Verdana"/>
              </a:rPr>
              <a:t>i</a:t>
            </a:r>
            <a:r>
              <a:rPr sz="750" spc="35" dirty="0">
                <a:latin typeface="Verdana"/>
                <a:cs typeface="Verdana"/>
              </a:rPr>
              <a:t>g</a:t>
            </a:r>
            <a:r>
              <a:rPr sz="750" spc="-25" dirty="0">
                <a:latin typeface="Verdana"/>
                <a:cs typeface="Verdana"/>
              </a:rPr>
              <a:t>n</a:t>
            </a:r>
            <a:r>
              <a:rPr sz="750" spc="-50" dirty="0">
                <a:latin typeface="Verdana"/>
                <a:cs typeface="Verdana"/>
              </a:rPr>
              <a:t> </a:t>
            </a:r>
            <a:r>
              <a:rPr sz="750" spc="-10" dirty="0">
                <a:latin typeface="Verdana"/>
                <a:cs typeface="Verdana"/>
              </a:rPr>
              <a:t>P</a:t>
            </a:r>
            <a:r>
              <a:rPr sz="750" spc="-105" dirty="0">
                <a:latin typeface="Verdana"/>
                <a:cs typeface="Verdana"/>
              </a:rPr>
              <a:t>r</a:t>
            </a:r>
            <a:r>
              <a:rPr sz="750" spc="30" dirty="0">
                <a:latin typeface="Verdana"/>
                <a:cs typeface="Verdana"/>
              </a:rPr>
              <a:t>o</a:t>
            </a:r>
            <a:r>
              <a:rPr sz="750" spc="-114" dirty="0">
                <a:latin typeface="Verdana"/>
                <a:cs typeface="Verdana"/>
              </a:rPr>
              <a:t>j</a:t>
            </a:r>
            <a:r>
              <a:rPr sz="750" spc="25" dirty="0">
                <a:latin typeface="Verdana"/>
                <a:cs typeface="Verdana"/>
              </a:rPr>
              <a:t>e</a:t>
            </a:r>
            <a:r>
              <a:rPr sz="750" spc="90" dirty="0">
                <a:latin typeface="Verdana"/>
                <a:cs typeface="Verdana"/>
              </a:rPr>
              <a:t>c</a:t>
            </a:r>
            <a:r>
              <a:rPr sz="750" spc="-45" dirty="0">
                <a:latin typeface="Verdana"/>
                <a:cs typeface="Verdana"/>
              </a:rPr>
              <a:t>t</a:t>
            </a:r>
            <a:endParaRPr sz="750" dirty="0">
              <a:latin typeface="Verdana"/>
              <a:cs typeface="Verdana"/>
            </a:endParaRPr>
          </a:p>
        </p:txBody>
      </p:sp>
      <p:grpSp>
        <p:nvGrpSpPr>
          <p:cNvPr id="1386" name="object 1386"/>
          <p:cNvGrpSpPr/>
          <p:nvPr/>
        </p:nvGrpSpPr>
        <p:grpSpPr>
          <a:xfrm>
            <a:off x="0" y="1635251"/>
            <a:ext cx="10520680" cy="6384290"/>
            <a:chOff x="0" y="1635251"/>
            <a:chExt cx="10520680" cy="6384290"/>
          </a:xfrm>
        </p:grpSpPr>
        <p:sp>
          <p:nvSpPr>
            <p:cNvPr id="1387" name="object 1387"/>
            <p:cNvSpPr/>
            <p:nvPr/>
          </p:nvSpPr>
          <p:spPr>
            <a:xfrm>
              <a:off x="0" y="2179320"/>
              <a:ext cx="1160145" cy="635635"/>
            </a:xfrm>
            <a:custGeom>
              <a:avLst/>
              <a:gdLst/>
              <a:ahLst/>
              <a:cxnLst/>
              <a:rect l="l" t="t" r="r" b="b"/>
              <a:pathLst>
                <a:path w="1160145" h="635635">
                  <a:moveTo>
                    <a:pt x="606552" y="635507"/>
                  </a:moveTo>
                  <a:lnTo>
                    <a:pt x="547116" y="635507"/>
                  </a:lnTo>
                  <a:lnTo>
                    <a:pt x="487680" y="632459"/>
                  </a:lnTo>
                  <a:lnTo>
                    <a:pt x="460248" y="629411"/>
                  </a:lnTo>
                  <a:lnTo>
                    <a:pt x="431292" y="624839"/>
                  </a:lnTo>
                  <a:lnTo>
                    <a:pt x="403860" y="621791"/>
                  </a:lnTo>
                  <a:lnTo>
                    <a:pt x="376428" y="615695"/>
                  </a:lnTo>
                  <a:lnTo>
                    <a:pt x="350520" y="611123"/>
                  </a:lnTo>
                  <a:lnTo>
                    <a:pt x="324612" y="605027"/>
                  </a:lnTo>
                  <a:lnTo>
                    <a:pt x="251460" y="582167"/>
                  </a:lnTo>
                  <a:lnTo>
                    <a:pt x="185928" y="554735"/>
                  </a:lnTo>
                  <a:lnTo>
                    <a:pt x="146304" y="533399"/>
                  </a:lnTo>
                  <a:lnTo>
                    <a:pt x="94488" y="496823"/>
                  </a:lnTo>
                  <a:lnTo>
                    <a:pt x="64008" y="470915"/>
                  </a:lnTo>
                  <a:lnTo>
                    <a:pt x="28956" y="428243"/>
                  </a:lnTo>
                  <a:lnTo>
                    <a:pt x="4572" y="382523"/>
                  </a:lnTo>
                  <a:lnTo>
                    <a:pt x="0" y="367283"/>
                  </a:lnTo>
                  <a:lnTo>
                    <a:pt x="0" y="268223"/>
                  </a:lnTo>
                  <a:lnTo>
                    <a:pt x="19812" y="220979"/>
                  </a:lnTo>
                  <a:lnTo>
                    <a:pt x="64008" y="164591"/>
                  </a:lnTo>
                  <a:lnTo>
                    <a:pt x="94488" y="137159"/>
                  </a:lnTo>
                  <a:lnTo>
                    <a:pt x="128016" y="112775"/>
                  </a:lnTo>
                  <a:lnTo>
                    <a:pt x="185928" y="80771"/>
                  </a:lnTo>
                  <a:lnTo>
                    <a:pt x="207264" y="71627"/>
                  </a:lnTo>
                  <a:lnTo>
                    <a:pt x="228600" y="60959"/>
                  </a:lnTo>
                  <a:lnTo>
                    <a:pt x="251460" y="53339"/>
                  </a:lnTo>
                  <a:lnTo>
                    <a:pt x="275843" y="44195"/>
                  </a:lnTo>
                  <a:lnTo>
                    <a:pt x="300228" y="36575"/>
                  </a:lnTo>
                  <a:lnTo>
                    <a:pt x="376428" y="18287"/>
                  </a:lnTo>
                  <a:lnTo>
                    <a:pt x="431292" y="9143"/>
                  </a:lnTo>
                  <a:lnTo>
                    <a:pt x="487680" y="3047"/>
                  </a:lnTo>
                  <a:lnTo>
                    <a:pt x="547110" y="0"/>
                  </a:lnTo>
                  <a:lnTo>
                    <a:pt x="606557" y="0"/>
                  </a:lnTo>
                  <a:lnTo>
                    <a:pt x="664464" y="3047"/>
                  </a:lnTo>
                  <a:lnTo>
                    <a:pt x="720852" y="9143"/>
                  </a:lnTo>
                  <a:lnTo>
                    <a:pt x="749808" y="13715"/>
                  </a:lnTo>
                  <a:lnTo>
                    <a:pt x="758443" y="15239"/>
                  </a:lnTo>
                  <a:lnTo>
                    <a:pt x="547116" y="15239"/>
                  </a:lnTo>
                  <a:lnTo>
                    <a:pt x="489204" y="18287"/>
                  </a:lnTo>
                  <a:lnTo>
                    <a:pt x="434339" y="24383"/>
                  </a:lnTo>
                  <a:lnTo>
                    <a:pt x="379476" y="33527"/>
                  </a:lnTo>
                  <a:lnTo>
                    <a:pt x="304800" y="51815"/>
                  </a:lnTo>
                  <a:lnTo>
                    <a:pt x="257556" y="67055"/>
                  </a:lnTo>
                  <a:lnTo>
                    <a:pt x="192024" y="94487"/>
                  </a:lnTo>
                  <a:lnTo>
                    <a:pt x="193548" y="94487"/>
                  </a:lnTo>
                  <a:lnTo>
                    <a:pt x="153924" y="115823"/>
                  </a:lnTo>
                  <a:lnTo>
                    <a:pt x="137160" y="126491"/>
                  </a:lnTo>
                  <a:lnTo>
                    <a:pt x="118872" y="138683"/>
                  </a:lnTo>
                  <a:lnTo>
                    <a:pt x="120396" y="138683"/>
                  </a:lnTo>
                  <a:lnTo>
                    <a:pt x="105727" y="149351"/>
                  </a:lnTo>
                  <a:lnTo>
                    <a:pt x="103632" y="149351"/>
                  </a:lnTo>
                  <a:lnTo>
                    <a:pt x="88392" y="163067"/>
                  </a:lnTo>
                  <a:lnTo>
                    <a:pt x="89916" y="163067"/>
                  </a:lnTo>
                  <a:lnTo>
                    <a:pt x="76200" y="175259"/>
                  </a:lnTo>
                  <a:lnTo>
                    <a:pt x="62484" y="188975"/>
                  </a:lnTo>
                  <a:lnTo>
                    <a:pt x="62653" y="188975"/>
                  </a:lnTo>
                  <a:lnTo>
                    <a:pt x="51816" y="201167"/>
                  </a:lnTo>
                  <a:lnTo>
                    <a:pt x="42672" y="214883"/>
                  </a:lnTo>
                  <a:lnTo>
                    <a:pt x="34442" y="228599"/>
                  </a:lnTo>
                  <a:lnTo>
                    <a:pt x="33528" y="228599"/>
                  </a:lnTo>
                  <a:lnTo>
                    <a:pt x="26669" y="242315"/>
                  </a:lnTo>
                  <a:lnTo>
                    <a:pt x="25908" y="242315"/>
                  </a:lnTo>
                  <a:lnTo>
                    <a:pt x="19812" y="257555"/>
                  </a:lnTo>
                  <a:lnTo>
                    <a:pt x="15697" y="271271"/>
                  </a:lnTo>
                  <a:lnTo>
                    <a:pt x="15240" y="271271"/>
                  </a:lnTo>
                  <a:lnTo>
                    <a:pt x="10668" y="288035"/>
                  </a:lnTo>
                  <a:lnTo>
                    <a:pt x="11887" y="288035"/>
                  </a:lnTo>
                  <a:lnTo>
                    <a:pt x="9144" y="301751"/>
                  </a:lnTo>
                  <a:lnTo>
                    <a:pt x="9144" y="333755"/>
                  </a:lnTo>
                  <a:lnTo>
                    <a:pt x="9448" y="333755"/>
                  </a:lnTo>
                  <a:lnTo>
                    <a:pt x="12192" y="347471"/>
                  </a:lnTo>
                  <a:lnTo>
                    <a:pt x="10668" y="347471"/>
                  </a:lnTo>
                  <a:lnTo>
                    <a:pt x="19812" y="377951"/>
                  </a:lnTo>
                  <a:lnTo>
                    <a:pt x="20421" y="377951"/>
                  </a:lnTo>
                  <a:lnTo>
                    <a:pt x="25908" y="391667"/>
                  </a:lnTo>
                  <a:lnTo>
                    <a:pt x="33528" y="405383"/>
                  </a:lnTo>
                  <a:lnTo>
                    <a:pt x="51816" y="432815"/>
                  </a:lnTo>
                  <a:lnTo>
                    <a:pt x="64008" y="446531"/>
                  </a:lnTo>
                  <a:lnTo>
                    <a:pt x="62484" y="446531"/>
                  </a:lnTo>
                  <a:lnTo>
                    <a:pt x="76200" y="460247"/>
                  </a:lnTo>
                  <a:lnTo>
                    <a:pt x="77724" y="460247"/>
                  </a:lnTo>
                  <a:lnTo>
                    <a:pt x="89916" y="472439"/>
                  </a:lnTo>
                  <a:lnTo>
                    <a:pt x="88392" y="472439"/>
                  </a:lnTo>
                  <a:lnTo>
                    <a:pt x="103632" y="484631"/>
                  </a:lnTo>
                  <a:lnTo>
                    <a:pt x="120396" y="496823"/>
                  </a:lnTo>
                  <a:lnTo>
                    <a:pt x="118872" y="496823"/>
                  </a:lnTo>
                  <a:lnTo>
                    <a:pt x="137160" y="507491"/>
                  </a:lnTo>
                  <a:lnTo>
                    <a:pt x="153924" y="519683"/>
                  </a:lnTo>
                  <a:lnTo>
                    <a:pt x="173736" y="530351"/>
                  </a:lnTo>
                  <a:lnTo>
                    <a:pt x="193548" y="539495"/>
                  </a:lnTo>
                  <a:lnTo>
                    <a:pt x="192024" y="539495"/>
                  </a:lnTo>
                  <a:lnTo>
                    <a:pt x="213360" y="550163"/>
                  </a:lnTo>
                  <a:lnTo>
                    <a:pt x="216916" y="550163"/>
                  </a:lnTo>
                  <a:lnTo>
                    <a:pt x="234695" y="557783"/>
                  </a:lnTo>
                  <a:lnTo>
                    <a:pt x="257556" y="566927"/>
                  </a:lnTo>
                  <a:lnTo>
                    <a:pt x="329184" y="589787"/>
                  </a:lnTo>
                  <a:lnTo>
                    <a:pt x="434339" y="609599"/>
                  </a:lnTo>
                  <a:lnTo>
                    <a:pt x="489204" y="615695"/>
                  </a:lnTo>
                  <a:lnTo>
                    <a:pt x="576072" y="620267"/>
                  </a:lnTo>
                  <a:lnTo>
                    <a:pt x="756284" y="620267"/>
                  </a:lnTo>
                  <a:lnTo>
                    <a:pt x="749808" y="621791"/>
                  </a:lnTo>
                  <a:lnTo>
                    <a:pt x="720852" y="624839"/>
                  </a:lnTo>
                  <a:lnTo>
                    <a:pt x="693420" y="629411"/>
                  </a:lnTo>
                  <a:lnTo>
                    <a:pt x="664464" y="630935"/>
                  </a:lnTo>
                  <a:lnTo>
                    <a:pt x="635508" y="633983"/>
                  </a:lnTo>
                  <a:lnTo>
                    <a:pt x="606552" y="635507"/>
                  </a:lnTo>
                  <a:close/>
                </a:path>
                <a:path w="1160145" h="635635">
                  <a:moveTo>
                    <a:pt x="1050036" y="150875"/>
                  </a:moveTo>
                  <a:lnTo>
                    <a:pt x="1016508" y="126491"/>
                  </a:lnTo>
                  <a:lnTo>
                    <a:pt x="979932" y="105155"/>
                  </a:lnTo>
                  <a:lnTo>
                    <a:pt x="940308" y="85343"/>
                  </a:lnTo>
                  <a:lnTo>
                    <a:pt x="917448" y="76199"/>
                  </a:lnTo>
                  <a:lnTo>
                    <a:pt x="918972" y="76199"/>
                  </a:lnTo>
                  <a:lnTo>
                    <a:pt x="873252" y="59435"/>
                  </a:lnTo>
                  <a:lnTo>
                    <a:pt x="824484" y="45719"/>
                  </a:lnTo>
                  <a:lnTo>
                    <a:pt x="772668" y="33527"/>
                  </a:lnTo>
                  <a:lnTo>
                    <a:pt x="719327" y="24383"/>
                  </a:lnTo>
                  <a:lnTo>
                    <a:pt x="662940" y="18287"/>
                  </a:lnTo>
                  <a:lnTo>
                    <a:pt x="664464" y="18287"/>
                  </a:lnTo>
                  <a:lnTo>
                    <a:pt x="606552" y="15239"/>
                  </a:lnTo>
                  <a:lnTo>
                    <a:pt x="758443" y="15239"/>
                  </a:lnTo>
                  <a:lnTo>
                    <a:pt x="775716" y="18287"/>
                  </a:lnTo>
                  <a:lnTo>
                    <a:pt x="803148" y="24383"/>
                  </a:lnTo>
                  <a:lnTo>
                    <a:pt x="827531" y="30479"/>
                  </a:lnTo>
                  <a:lnTo>
                    <a:pt x="853440" y="36575"/>
                  </a:lnTo>
                  <a:lnTo>
                    <a:pt x="877824" y="44195"/>
                  </a:lnTo>
                  <a:lnTo>
                    <a:pt x="900684" y="53339"/>
                  </a:lnTo>
                  <a:lnTo>
                    <a:pt x="923544" y="60959"/>
                  </a:lnTo>
                  <a:lnTo>
                    <a:pt x="946404" y="71627"/>
                  </a:lnTo>
                  <a:lnTo>
                    <a:pt x="967740" y="80771"/>
                  </a:lnTo>
                  <a:lnTo>
                    <a:pt x="1007364" y="102107"/>
                  </a:lnTo>
                  <a:lnTo>
                    <a:pt x="1025652" y="112775"/>
                  </a:lnTo>
                  <a:lnTo>
                    <a:pt x="1059180" y="137159"/>
                  </a:lnTo>
                  <a:lnTo>
                    <a:pt x="1072726" y="149351"/>
                  </a:lnTo>
                  <a:lnTo>
                    <a:pt x="1048512" y="149351"/>
                  </a:lnTo>
                  <a:lnTo>
                    <a:pt x="1050036" y="150875"/>
                  </a:lnTo>
                  <a:close/>
                </a:path>
                <a:path w="1160145" h="635635">
                  <a:moveTo>
                    <a:pt x="103632" y="150875"/>
                  </a:moveTo>
                  <a:lnTo>
                    <a:pt x="103632" y="149351"/>
                  </a:lnTo>
                  <a:lnTo>
                    <a:pt x="105727" y="149351"/>
                  </a:lnTo>
                  <a:lnTo>
                    <a:pt x="103632" y="150875"/>
                  </a:lnTo>
                  <a:close/>
                </a:path>
                <a:path w="1160145" h="635635">
                  <a:moveTo>
                    <a:pt x="1089660" y="188975"/>
                  </a:moveTo>
                  <a:lnTo>
                    <a:pt x="1077468" y="175259"/>
                  </a:lnTo>
                  <a:lnTo>
                    <a:pt x="1063752" y="163067"/>
                  </a:lnTo>
                  <a:lnTo>
                    <a:pt x="1048512" y="149351"/>
                  </a:lnTo>
                  <a:lnTo>
                    <a:pt x="1072726" y="149351"/>
                  </a:lnTo>
                  <a:lnTo>
                    <a:pt x="1074420" y="150875"/>
                  </a:lnTo>
                  <a:lnTo>
                    <a:pt x="1101852" y="178307"/>
                  </a:lnTo>
                  <a:lnTo>
                    <a:pt x="1109979" y="187451"/>
                  </a:lnTo>
                  <a:lnTo>
                    <a:pt x="1089660" y="187451"/>
                  </a:lnTo>
                  <a:lnTo>
                    <a:pt x="1089660" y="188975"/>
                  </a:lnTo>
                  <a:close/>
                </a:path>
                <a:path w="1160145" h="635635">
                  <a:moveTo>
                    <a:pt x="64007" y="187451"/>
                  </a:moveTo>
                  <a:close/>
                </a:path>
                <a:path w="1160145" h="635635">
                  <a:moveTo>
                    <a:pt x="1120140" y="230123"/>
                  </a:moveTo>
                  <a:lnTo>
                    <a:pt x="1110996" y="214883"/>
                  </a:lnTo>
                  <a:lnTo>
                    <a:pt x="1100328" y="201167"/>
                  </a:lnTo>
                  <a:lnTo>
                    <a:pt x="1101852" y="201167"/>
                  </a:lnTo>
                  <a:lnTo>
                    <a:pt x="1089660" y="187451"/>
                  </a:lnTo>
                  <a:lnTo>
                    <a:pt x="1109980" y="187451"/>
                  </a:lnTo>
                  <a:lnTo>
                    <a:pt x="1114044" y="192023"/>
                  </a:lnTo>
                  <a:lnTo>
                    <a:pt x="1124712" y="205739"/>
                  </a:lnTo>
                  <a:lnTo>
                    <a:pt x="1133856" y="220979"/>
                  </a:lnTo>
                  <a:lnTo>
                    <a:pt x="1137666" y="228599"/>
                  </a:lnTo>
                  <a:lnTo>
                    <a:pt x="1120140" y="228599"/>
                  </a:lnTo>
                  <a:lnTo>
                    <a:pt x="1120140" y="230123"/>
                  </a:lnTo>
                  <a:close/>
                </a:path>
                <a:path w="1160145" h="635635">
                  <a:moveTo>
                    <a:pt x="62653" y="188975"/>
                  </a:moveTo>
                  <a:lnTo>
                    <a:pt x="62484" y="188975"/>
                  </a:lnTo>
                  <a:lnTo>
                    <a:pt x="64007" y="187451"/>
                  </a:lnTo>
                  <a:lnTo>
                    <a:pt x="62653" y="188975"/>
                  </a:lnTo>
                  <a:close/>
                </a:path>
                <a:path w="1160145" h="635635">
                  <a:moveTo>
                    <a:pt x="33528" y="230123"/>
                  </a:moveTo>
                  <a:lnTo>
                    <a:pt x="33528" y="228599"/>
                  </a:lnTo>
                  <a:lnTo>
                    <a:pt x="34442" y="228599"/>
                  </a:lnTo>
                  <a:lnTo>
                    <a:pt x="33528" y="230123"/>
                  </a:lnTo>
                  <a:close/>
                </a:path>
                <a:path w="1160145" h="635635">
                  <a:moveTo>
                    <a:pt x="1127760" y="243839"/>
                  </a:moveTo>
                  <a:lnTo>
                    <a:pt x="1120140" y="228599"/>
                  </a:lnTo>
                  <a:lnTo>
                    <a:pt x="1137666" y="228599"/>
                  </a:lnTo>
                  <a:lnTo>
                    <a:pt x="1141475" y="236219"/>
                  </a:lnTo>
                  <a:lnTo>
                    <a:pt x="1143914" y="242315"/>
                  </a:lnTo>
                  <a:lnTo>
                    <a:pt x="1127760" y="242315"/>
                  </a:lnTo>
                  <a:lnTo>
                    <a:pt x="1127760" y="243839"/>
                  </a:lnTo>
                  <a:close/>
                </a:path>
                <a:path w="1160145" h="635635">
                  <a:moveTo>
                    <a:pt x="25908" y="243839"/>
                  </a:moveTo>
                  <a:lnTo>
                    <a:pt x="25908" y="242315"/>
                  </a:lnTo>
                  <a:lnTo>
                    <a:pt x="26669" y="242315"/>
                  </a:lnTo>
                  <a:lnTo>
                    <a:pt x="25908" y="243839"/>
                  </a:lnTo>
                  <a:close/>
                </a:path>
                <a:path w="1160145" h="635635">
                  <a:moveTo>
                    <a:pt x="1138428" y="272795"/>
                  </a:moveTo>
                  <a:lnTo>
                    <a:pt x="1133856" y="257555"/>
                  </a:lnTo>
                  <a:lnTo>
                    <a:pt x="1127760" y="242315"/>
                  </a:lnTo>
                  <a:lnTo>
                    <a:pt x="1143914" y="242315"/>
                  </a:lnTo>
                  <a:lnTo>
                    <a:pt x="1147572" y="251459"/>
                  </a:lnTo>
                  <a:lnTo>
                    <a:pt x="1153668" y="268223"/>
                  </a:lnTo>
                  <a:lnTo>
                    <a:pt x="1154277" y="271271"/>
                  </a:lnTo>
                  <a:lnTo>
                    <a:pt x="1138428" y="271271"/>
                  </a:lnTo>
                  <a:lnTo>
                    <a:pt x="1138428" y="272795"/>
                  </a:lnTo>
                  <a:close/>
                </a:path>
                <a:path w="1160145" h="635635">
                  <a:moveTo>
                    <a:pt x="15240" y="272795"/>
                  </a:moveTo>
                  <a:lnTo>
                    <a:pt x="15240" y="271271"/>
                  </a:lnTo>
                  <a:lnTo>
                    <a:pt x="15697" y="271271"/>
                  </a:lnTo>
                  <a:lnTo>
                    <a:pt x="15240" y="272795"/>
                  </a:lnTo>
                  <a:close/>
                </a:path>
                <a:path w="1160145" h="635635">
                  <a:moveTo>
                    <a:pt x="1141475" y="288035"/>
                  </a:moveTo>
                  <a:lnTo>
                    <a:pt x="1138428" y="271271"/>
                  </a:lnTo>
                  <a:lnTo>
                    <a:pt x="1154277" y="271271"/>
                  </a:lnTo>
                  <a:lnTo>
                    <a:pt x="1156716" y="283463"/>
                  </a:lnTo>
                  <a:lnTo>
                    <a:pt x="1157270" y="286511"/>
                  </a:lnTo>
                  <a:lnTo>
                    <a:pt x="1141475" y="286511"/>
                  </a:lnTo>
                  <a:lnTo>
                    <a:pt x="1141475" y="288035"/>
                  </a:lnTo>
                  <a:close/>
                </a:path>
                <a:path w="1160145" h="635635">
                  <a:moveTo>
                    <a:pt x="11887" y="288035"/>
                  </a:moveTo>
                  <a:lnTo>
                    <a:pt x="10668" y="288035"/>
                  </a:lnTo>
                  <a:lnTo>
                    <a:pt x="12192" y="286511"/>
                  </a:lnTo>
                  <a:lnTo>
                    <a:pt x="11887" y="288035"/>
                  </a:lnTo>
                  <a:close/>
                </a:path>
                <a:path w="1160145" h="635635">
                  <a:moveTo>
                    <a:pt x="1159764" y="333755"/>
                  </a:moveTo>
                  <a:lnTo>
                    <a:pt x="1144524" y="333755"/>
                  </a:lnTo>
                  <a:lnTo>
                    <a:pt x="1144524" y="301751"/>
                  </a:lnTo>
                  <a:lnTo>
                    <a:pt x="1141475" y="286511"/>
                  </a:lnTo>
                  <a:lnTo>
                    <a:pt x="1157270" y="286511"/>
                  </a:lnTo>
                  <a:lnTo>
                    <a:pt x="1159764" y="300227"/>
                  </a:lnTo>
                  <a:lnTo>
                    <a:pt x="1159764" y="333755"/>
                  </a:lnTo>
                  <a:close/>
                </a:path>
                <a:path w="1160145" h="635635">
                  <a:moveTo>
                    <a:pt x="9448" y="333755"/>
                  </a:moveTo>
                  <a:lnTo>
                    <a:pt x="9144" y="333755"/>
                  </a:lnTo>
                  <a:lnTo>
                    <a:pt x="9144" y="332231"/>
                  </a:lnTo>
                  <a:lnTo>
                    <a:pt x="9448" y="333755"/>
                  </a:lnTo>
                  <a:close/>
                </a:path>
                <a:path w="1160145" h="635635">
                  <a:moveTo>
                    <a:pt x="1149400" y="377951"/>
                  </a:moveTo>
                  <a:lnTo>
                    <a:pt x="1133856" y="377951"/>
                  </a:lnTo>
                  <a:lnTo>
                    <a:pt x="1138428" y="362711"/>
                  </a:lnTo>
                  <a:lnTo>
                    <a:pt x="1144524" y="332231"/>
                  </a:lnTo>
                  <a:lnTo>
                    <a:pt x="1144524" y="333755"/>
                  </a:lnTo>
                  <a:lnTo>
                    <a:pt x="1159764" y="333755"/>
                  </a:lnTo>
                  <a:lnTo>
                    <a:pt x="1153668" y="367283"/>
                  </a:lnTo>
                  <a:lnTo>
                    <a:pt x="1149400" y="377951"/>
                  </a:lnTo>
                  <a:close/>
                </a:path>
                <a:path w="1160145" h="635635">
                  <a:moveTo>
                    <a:pt x="20421" y="377951"/>
                  </a:moveTo>
                  <a:lnTo>
                    <a:pt x="19812" y="377951"/>
                  </a:lnTo>
                  <a:lnTo>
                    <a:pt x="19812" y="376427"/>
                  </a:lnTo>
                  <a:lnTo>
                    <a:pt x="20421" y="377951"/>
                  </a:lnTo>
                  <a:close/>
                </a:path>
                <a:path w="1160145" h="635635">
                  <a:moveTo>
                    <a:pt x="1098803" y="460247"/>
                  </a:moveTo>
                  <a:lnTo>
                    <a:pt x="1077468" y="460247"/>
                  </a:lnTo>
                  <a:lnTo>
                    <a:pt x="1101852" y="432815"/>
                  </a:lnTo>
                  <a:lnTo>
                    <a:pt x="1100328" y="432815"/>
                  </a:lnTo>
                  <a:lnTo>
                    <a:pt x="1110996" y="419099"/>
                  </a:lnTo>
                  <a:lnTo>
                    <a:pt x="1120140" y="405383"/>
                  </a:lnTo>
                  <a:lnTo>
                    <a:pt x="1127760" y="391667"/>
                  </a:lnTo>
                  <a:lnTo>
                    <a:pt x="1133856" y="376427"/>
                  </a:lnTo>
                  <a:lnTo>
                    <a:pt x="1133856" y="377951"/>
                  </a:lnTo>
                  <a:lnTo>
                    <a:pt x="1149400" y="377951"/>
                  </a:lnTo>
                  <a:lnTo>
                    <a:pt x="1141475" y="397763"/>
                  </a:lnTo>
                  <a:lnTo>
                    <a:pt x="1133856" y="413003"/>
                  </a:lnTo>
                  <a:lnTo>
                    <a:pt x="1124712" y="428243"/>
                  </a:lnTo>
                  <a:lnTo>
                    <a:pt x="1114044" y="443483"/>
                  </a:lnTo>
                  <a:lnTo>
                    <a:pt x="1101852" y="457199"/>
                  </a:lnTo>
                  <a:lnTo>
                    <a:pt x="1098803" y="460247"/>
                  </a:lnTo>
                  <a:close/>
                </a:path>
                <a:path w="1160145" h="635635">
                  <a:moveTo>
                    <a:pt x="77724" y="460247"/>
                  </a:moveTo>
                  <a:lnTo>
                    <a:pt x="76200" y="460247"/>
                  </a:lnTo>
                  <a:lnTo>
                    <a:pt x="76200" y="458723"/>
                  </a:lnTo>
                  <a:lnTo>
                    <a:pt x="77724" y="460247"/>
                  </a:lnTo>
                  <a:close/>
                </a:path>
                <a:path w="1160145" h="635635">
                  <a:moveTo>
                    <a:pt x="976230" y="550163"/>
                  </a:moveTo>
                  <a:lnTo>
                    <a:pt x="940308" y="550163"/>
                  </a:lnTo>
                  <a:lnTo>
                    <a:pt x="960120" y="539495"/>
                  </a:lnTo>
                  <a:lnTo>
                    <a:pt x="979932" y="530351"/>
                  </a:lnTo>
                  <a:lnTo>
                    <a:pt x="998220" y="519683"/>
                  </a:lnTo>
                  <a:lnTo>
                    <a:pt x="1016508" y="507491"/>
                  </a:lnTo>
                  <a:lnTo>
                    <a:pt x="1033272" y="496823"/>
                  </a:lnTo>
                  <a:lnTo>
                    <a:pt x="1050036" y="484631"/>
                  </a:lnTo>
                  <a:lnTo>
                    <a:pt x="1048512" y="484631"/>
                  </a:lnTo>
                  <a:lnTo>
                    <a:pt x="1063752" y="472439"/>
                  </a:lnTo>
                  <a:lnTo>
                    <a:pt x="1077468" y="458723"/>
                  </a:lnTo>
                  <a:lnTo>
                    <a:pt x="1077468" y="460247"/>
                  </a:lnTo>
                  <a:lnTo>
                    <a:pt x="1098803" y="460247"/>
                  </a:lnTo>
                  <a:lnTo>
                    <a:pt x="1074420" y="484631"/>
                  </a:lnTo>
                  <a:lnTo>
                    <a:pt x="1059180" y="496823"/>
                  </a:lnTo>
                  <a:lnTo>
                    <a:pt x="1025652" y="521207"/>
                  </a:lnTo>
                  <a:lnTo>
                    <a:pt x="1007364" y="533399"/>
                  </a:lnTo>
                  <a:lnTo>
                    <a:pt x="976230" y="550163"/>
                  </a:lnTo>
                  <a:close/>
                </a:path>
                <a:path w="1160145" h="635635">
                  <a:moveTo>
                    <a:pt x="216916" y="550163"/>
                  </a:moveTo>
                  <a:lnTo>
                    <a:pt x="213360" y="550163"/>
                  </a:lnTo>
                  <a:lnTo>
                    <a:pt x="213360" y="548639"/>
                  </a:lnTo>
                  <a:lnTo>
                    <a:pt x="216916" y="550163"/>
                  </a:lnTo>
                  <a:close/>
                </a:path>
                <a:path w="1160145" h="635635">
                  <a:moveTo>
                    <a:pt x="756284" y="620267"/>
                  </a:moveTo>
                  <a:lnTo>
                    <a:pt x="576072" y="620267"/>
                  </a:lnTo>
                  <a:lnTo>
                    <a:pt x="662940" y="615695"/>
                  </a:lnTo>
                  <a:lnTo>
                    <a:pt x="719327" y="609599"/>
                  </a:lnTo>
                  <a:lnTo>
                    <a:pt x="798575" y="595883"/>
                  </a:lnTo>
                  <a:lnTo>
                    <a:pt x="873252" y="574547"/>
                  </a:lnTo>
                  <a:lnTo>
                    <a:pt x="918972" y="557783"/>
                  </a:lnTo>
                  <a:lnTo>
                    <a:pt x="917448" y="557783"/>
                  </a:lnTo>
                  <a:lnTo>
                    <a:pt x="940308" y="548639"/>
                  </a:lnTo>
                  <a:lnTo>
                    <a:pt x="940308" y="550163"/>
                  </a:lnTo>
                  <a:lnTo>
                    <a:pt x="976230" y="550163"/>
                  </a:lnTo>
                  <a:lnTo>
                    <a:pt x="967740" y="554735"/>
                  </a:lnTo>
                  <a:lnTo>
                    <a:pt x="900684" y="582167"/>
                  </a:lnTo>
                  <a:lnTo>
                    <a:pt x="853440" y="597407"/>
                  </a:lnTo>
                  <a:lnTo>
                    <a:pt x="803148" y="611123"/>
                  </a:lnTo>
                  <a:lnTo>
                    <a:pt x="775716" y="615695"/>
                  </a:lnTo>
                  <a:lnTo>
                    <a:pt x="756284" y="620267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8" name="object 1388"/>
            <p:cNvSpPr/>
            <p:nvPr/>
          </p:nvSpPr>
          <p:spPr>
            <a:xfrm>
              <a:off x="178307" y="1789175"/>
              <a:ext cx="516890" cy="457200"/>
            </a:xfrm>
            <a:custGeom>
              <a:avLst/>
              <a:gdLst/>
              <a:ahLst/>
              <a:cxnLst/>
              <a:rect l="l" t="t" r="r" b="b"/>
              <a:pathLst>
                <a:path w="516890" h="457200">
                  <a:moveTo>
                    <a:pt x="516636" y="457200"/>
                  </a:moveTo>
                  <a:lnTo>
                    <a:pt x="0" y="457200"/>
                  </a:lnTo>
                  <a:lnTo>
                    <a:pt x="0" y="0"/>
                  </a:lnTo>
                  <a:lnTo>
                    <a:pt x="516636" y="0"/>
                  </a:lnTo>
                  <a:lnTo>
                    <a:pt x="516636" y="457200"/>
                  </a:lnTo>
                  <a:close/>
                </a:path>
              </a:pathLst>
            </a:custGeom>
            <a:solidFill>
              <a:srgbClr val="00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89" name="object 1389"/>
            <p:cNvPicPr/>
            <p:nvPr/>
          </p:nvPicPr>
          <p:blipFill>
            <a:blip r:embed="rId67" cstate="print"/>
            <a:stretch>
              <a:fillRect/>
            </a:stretch>
          </p:blipFill>
          <p:spPr>
            <a:xfrm>
              <a:off x="3340608" y="7018019"/>
              <a:ext cx="1168908" cy="1001268"/>
            </a:xfrm>
            <a:prstGeom prst="rect">
              <a:avLst/>
            </a:prstGeom>
          </p:spPr>
        </p:pic>
        <p:sp>
          <p:nvSpPr>
            <p:cNvPr id="1390" name="object 1390"/>
            <p:cNvSpPr/>
            <p:nvPr/>
          </p:nvSpPr>
          <p:spPr>
            <a:xfrm>
              <a:off x="173736" y="1784604"/>
              <a:ext cx="525780" cy="466725"/>
            </a:xfrm>
            <a:custGeom>
              <a:avLst/>
              <a:gdLst/>
              <a:ahLst/>
              <a:cxnLst/>
              <a:rect l="l" t="t" r="r" b="b"/>
              <a:pathLst>
                <a:path w="525780" h="466725">
                  <a:moveTo>
                    <a:pt x="525780" y="466344"/>
                  </a:moveTo>
                  <a:lnTo>
                    <a:pt x="0" y="466344"/>
                  </a:lnTo>
                  <a:lnTo>
                    <a:pt x="0" y="0"/>
                  </a:lnTo>
                  <a:lnTo>
                    <a:pt x="525780" y="0"/>
                  </a:lnTo>
                  <a:lnTo>
                    <a:pt x="525780" y="4572"/>
                  </a:lnTo>
                  <a:lnTo>
                    <a:pt x="7620" y="4572"/>
                  </a:lnTo>
                  <a:lnTo>
                    <a:pt x="4572" y="7620"/>
                  </a:lnTo>
                  <a:lnTo>
                    <a:pt x="7620" y="7620"/>
                  </a:lnTo>
                  <a:lnTo>
                    <a:pt x="7620" y="458724"/>
                  </a:lnTo>
                  <a:lnTo>
                    <a:pt x="4572" y="458724"/>
                  </a:lnTo>
                  <a:lnTo>
                    <a:pt x="7620" y="461772"/>
                  </a:lnTo>
                  <a:lnTo>
                    <a:pt x="525780" y="461772"/>
                  </a:lnTo>
                  <a:lnTo>
                    <a:pt x="525780" y="466344"/>
                  </a:lnTo>
                  <a:close/>
                </a:path>
                <a:path w="525780" h="466725">
                  <a:moveTo>
                    <a:pt x="7620" y="7620"/>
                  </a:moveTo>
                  <a:lnTo>
                    <a:pt x="4572" y="7620"/>
                  </a:lnTo>
                  <a:lnTo>
                    <a:pt x="7620" y="4572"/>
                  </a:lnTo>
                  <a:lnTo>
                    <a:pt x="7620" y="7620"/>
                  </a:lnTo>
                  <a:close/>
                </a:path>
                <a:path w="525780" h="466725">
                  <a:moveTo>
                    <a:pt x="518160" y="7620"/>
                  </a:moveTo>
                  <a:lnTo>
                    <a:pt x="7620" y="7620"/>
                  </a:lnTo>
                  <a:lnTo>
                    <a:pt x="7620" y="4572"/>
                  </a:lnTo>
                  <a:lnTo>
                    <a:pt x="518160" y="4572"/>
                  </a:lnTo>
                  <a:lnTo>
                    <a:pt x="518160" y="7620"/>
                  </a:lnTo>
                  <a:close/>
                </a:path>
                <a:path w="525780" h="466725">
                  <a:moveTo>
                    <a:pt x="518160" y="461772"/>
                  </a:moveTo>
                  <a:lnTo>
                    <a:pt x="518160" y="4572"/>
                  </a:lnTo>
                  <a:lnTo>
                    <a:pt x="521208" y="7620"/>
                  </a:lnTo>
                  <a:lnTo>
                    <a:pt x="525780" y="7620"/>
                  </a:lnTo>
                  <a:lnTo>
                    <a:pt x="525780" y="458724"/>
                  </a:lnTo>
                  <a:lnTo>
                    <a:pt x="521208" y="458724"/>
                  </a:lnTo>
                  <a:lnTo>
                    <a:pt x="518160" y="461772"/>
                  </a:lnTo>
                  <a:close/>
                </a:path>
                <a:path w="525780" h="466725">
                  <a:moveTo>
                    <a:pt x="525780" y="7620"/>
                  </a:moveTo>
                  <a:lnTo>
                    <a:pt x="521208" y="7620"/>
                  </a:lnTo>
                  <a:lnTo>
                    <a:pt x="518160" y="4572"/>
                  </a:lnTo>
                  <a:lnTo>
                    <a:pt x="525780" y="4572"/>
                  </a:lnTo>
                  <a:lnTo>
                    <a:pt x="525780" y="7620"/>
                  </a:lnTo>
                  <a:close/>
                </a:path>
                <a:path w="525780" h="466725">
                  <a:moveTo>
                    <a:pt x="7620" y="461772"/>
                  </a:moveTo>
                  <a:lnTo>
                    <a:pt x="4572" y="458724"/>
                  </a:lnTo>
                  <a:lnTo>
                    <a:pt x="7620" y="458724"/>
                  </a:lnTo>
                  <a:lnTo>
                    <a:pt x="7620" y="461772"/>
                  </a:lnTo>
                  <a:close/>
                </a:path>
                <a:path w="525780" h="466725">
                  <a:moveTo>
                    <a:pt x="518160" y="461772"/>
                  </a:moveTo>
                  <a:lnTo>
                    <a:pt x="7620" y="461772"/>
                  </a:lnTo>
                  <a:lnTo>
                    <a:pt x="7620" y="458724"/>
                  </a:lnTo>
                  <a:lnTo>
                    <a:pt x="518160" y="458724"/>
                  </a:lnTo>
                  <a:lnTo>
                    <a:pt x="518160" y="461772"/>
                  </a:lnTo>
                  <a:close/>
                </a:path>
                <a:path w="525780" h="466725">
                  <a:moveTo>
                    <a:pt x="525780" y="461772"/>
                  </a:moveTo>
                  <a:lnTo>
                    <a:pt x="518160" y="461772"/>
                  </a:lnTo>
                  <a:lnTo>
                    <a:pt x="521208" y="458724"/>
                  </a:lnTo>
                  <a:lnTo>
                    <a:pt x="525780" y="458724"/>
                  </a:lnTo>
                  <a:lnTo>
                    <a:pt x="525780" y="461772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1" name="object 1391"/>
            <p:cNvSpPr/>
            <p:nvPr/>
          </p:nvSpPr>
          <p:spPr>
            <a:xfrm>
              <a:off x="300227" y="1930907"/>
              <a:ext cx="260985" cy="180340"/>
            </a:xfrm>
            <a:custGeom>
              <a:avLst/>
              <a:gdLst/>
              <a:ahLst/>
              <a:cxnLst/>
              <a:rect l="l" t="t" r="r" b="b"/>
              <a:pathLst>
                <a:path w="260984" h="180339">
                  <a:moveTo>
                    <a:pt x="68580" y="36576"/>
                  </a:moveTo>
                  <a:lnTo>
                    <a:pt x="54864" y="36576"/>
                  </a:lnTo>
                  <a:lnTo>
                    <a:pt x="54864" y="35052"/>
                  </a:lnTo>
                  <a:lnTo>
                    <a:pt x="67056" y="35052"/>
                  </a:lnTo>
                  <a:lnTo>
                    <a:pt x="68580" y="36576"/>
                  </a:lnTo>
                  <a:close/>
                </a:path>
                <a:path w="260984" h="180339">
                  <a:moveTo>
                    <a:pt x="71628" y="89916"/>
                  </a:moveTo>
                  <a:lnTo>
                    <a:pt x="51816" y="89916"/>
                  </a:lnTo>
                  <a:lnTo>
                    <a:pt x="51816" y="38100"/>
                  </a:lnTo>
                  <a:lnTo>
                    <a:pt x="53340" y="36576"/>
                  </a:lnTo>
                  <a:lnTo>
                    <a:pt x="70104" y="36576"/>
                  </a:lnTo>
                  <a:lnTo>
                    <a:pt x="71628" y="38100"/>
                  </a:lnTo>
                  <a:lnTo>
                    <a:pt x="71628" y="89916"/>
                  </a:lnTo>
                  <a:close/>
                </a:path>
                <a:path w="260984" h="180339">
                  <a:moveTo>
                    <a:pt x="118872" y="91440"/>
                  </a:moveTo>
                  <a:lnTo>
                    <a:pt x="4572" y="91440"/>
                  </a:lnTo>
                  <a:lnTo>
                    <a:pt x="4572" y="89916"/>
                  </a:lnTo>
                  <a:lnTo>
                    <a:pt x="118872" y="89916"/>
                  </a:lnTo>
                  <a:lnTo>
                    <a:pt x="118872" y="91440"/>
                  </a:lnTo>
                  <a:close/>
                </a:path>
                <a:path w="260984" h="180339">
                  <a:moveTo>
                    <a:pt x="120396" y="109728"/>
                  </a:moveTo>
                  <a:lnTo>
                    <a:pt x="3048" y="109728"/>
                  </a:lnTo>
                  <a:lnTo>
                    <a:pt x="3048" y="108204"/>
                  </a:lnTo>
                  <a:lnTo>
                    <a:pt x="1524" y="108204"/>
                  </a:lnTo>
                  <a:lnTo>
                    <a:pt x="1524" y="103632"/>
                  </a:lnTo>
                  <a:lnTo>
                    <a:pt x="0" y="102108"/>
                  </a:lnTo>
                  <a:lnTo>
                    <a:pt x="0" y="99060"/>
                  </a:lnTo>
                  <a:lnTo>
                    <a:pt x="1524" y="97536"/>
                  </a:lnTo>
                  <a:lnTo>
                    <a:pt x="1524" y="92964"/>
                  </a:lnTo>
                  <a:lnTo>
                    <a:pt x="3048" y="91440"/>
                  </a:lnTo>
                  <a:lnTo>
                    <a:pt x="120396" y="91440"/>
                  </a:lnTo>
                  <a:lnTo>
                    <a:pt x="120396" y="92964"/>
                  </a:lnTo>
                  <a:lnTo>
                    <a:pt x="121920" y="92964"/>
                  </a:lnTo>
                  <a:lnTo>
                    <a:pt x="121920" y="106680"/>
                  </a:lnTo>
                  <a:lnTo>
                    <a:pt x="120396" y="108204"/>
                  </a:lnTo>
                  <a:lnTo>
                    <a:pt x="120396" y="109728"/>
                  </a:lnTo>
                  <a:close/>
                </a:path>
                <a:path w="260984" h="180339">
                  <a:moveTo>
                    <a:pt x="71628" y="163068"/>
                  </a:moveTo>
                  <a:lnTo>
                    <a:pt x="51816" y="163068"/>
                  </a:lnTo>
                  <a:lnTo>
                    <a:pt x="51816" y="109728"/>
                  </a:lnTo>
                  <a:lnTo>
                    <a:pt x="71628" y="109728"/>
                  </a:lnTo>
                  <a:lnTo>
                    <a:pt x="71628" y="163068"/>
                  </a:lnTo>
                  <a:close/>
                </a:path>
                <a:path w="260984" h="180339">
                  <a:moveTo>
                    <a:pt x="68580" y="164592"/>
                  </a:moveTo>
                  <a:lnTo>
                    <a:pt x="54864" y="164592"/>
                  </a:lnTo>
                  <a:lnTo>
                    <a:pt x="53340" y="163068"/>
                  </a:lnTo>
                  <a:lnTo>
                    <a:pt x="70104" y="163068"/>
                  </a:lnTo>
                  <a:lnTo>
                    <a:pt x="68580" y="164592"/>
                  </a:lnTo>
                  <a:close/>
                </a:path>
                <a:path w="260984" h="180339">
                  <a:moveTo>
                    <a:pt x="161544" y="47244"/>
                  </a:moveTo>
                  <a:lnTo>
                    <a:pt x="158496" y="47244"/>
                  </a:lnTo>
                  <a:lnTo>
                    <a:pt x="158496" y="45720"/>
                  </a:lnTo>
                  <a:lnTo>
                    <a:pt x="156972" y="44196"/>
                  </a:lnTo>
                  <a:lnTo>
                    <a:pt x="156972" y="30480"/>
                  </a:lnTo>
                  <a:lnTo>
                    <a:pt x="158496" y="30480"/>
                  </a:lnTo>
                  <a:lnTo>
                    <a:pt x="158496" y="28956"/>
                  </a:lnTo>
                  <a:lnTo>
                    <a:pt x="160020" y="28956"/>
                  </a:lnTo>
                  <a:lnTo>
                    <a:pt x="160020" y="27432"/>
                  </a:lnTo>
                  <a:lnTo>
                    <a:pt x="161544" y="27432"/>
                  </a:lnTo>
                  <a:lnTo>
                    <a:pt x="202692" y="1524"/>
                  </a:lnTo>
                  <a:lnTo>
                    <a:pt x="202692" y="0"/>
                  </a:lnTo>
                  <a:lnTo>
                    <a:pt x="220979" y="0"/>
                  </a:lnTo>
                  <a:lnTo>
                    <a:pt x="222503" y="1524"/>
                  </a:lnTo>
                  <a:lnTo>
                    <a:pt x="224028" y="1524"/>
                  </a:lnTo>
                  <a:lnTo>
                    <a:pt x="224028" y="24384"/>
                  </a:lnTo>
                  <a:lnTo>
                    <a:pt x="199644" y="24384"/>
                  </a:lnTo>
                  <a:lnTo>
                    <a:pt x="164592" y="45720"/>
                  </a:lnTo>
                  <a:lnTo>
                    <a:pt x="163068" y="45720"/>
                  </a:lnTo>
                  <a:lnTo>
                    <a:pt x="161544" y="47244"/>
                  </a:lnTo>
                  <a:close/>
                </a:path>
                <a:path w="260984" h="180339">
                  <a:moveTo>
                    <a:pt x="224028" y="160020"/>
                  </a:moveTo>
                  <a:lnTo>
                    <a:pt x="199644" y="160020"/>
                  </a:lnTo>
                  <a:lnTo>
                    <a:pt x="199644" y="24384"/>
                  </a:lnTo>
                  <a:lnTo>
                    <a:pt x="224028" y="24384"/>
                  </a:lnTo>
                  <a:lnTo>
                    <a:pt x="224028" y="160020"/>
                  </a:lnTo>
                  <a:close/>
                </a:path>
                <a:path w="260984" h="180339">
                  <a:moveTo>
                    <a:pt x="257555" y="161544"/>
                  </a:moveTo>
                  <a:lnTo>
                    <a:pt x="161544" y="161544"/>
                  </a:lnTo>
                  <a:lnTo>
                    <a:pt x="161544" y="160020"/>
                  </a:lnTo>
                  <a:lnTo>
                    <a:pt x="257555" y="160020"/>
                  </a:lnTo>
                  <a:lnTo>
                    <a:pt x="257555" y="161544"/>
                  </a:lnTo>
                  <a:close/>
                </a:path>
                <a:path w="260984" h="180339">
                  <a:moveTo>
                    <a:pt x="259079" y="179832"/>
                  </a:moveTo>
                  <a:lnTo>
                    <a:pt x="160020" y="179832"/>
                  </a:lnTo>
                  <a:lnTo>
                    <a:pt x="160020" y="178308"/>
                  </a:lnTo>
                  <a:lnTo>
                    <a:pt x="158496" y="178308"/>
                  </a:lnTo>
                  <a:lnTo>
                    <a:pt x="158496" y="175260"/>
                  </a:lnTo>
                  <a:lnTo>
                    <a:pt x="156972" y="173736"/>
                  </a:lnTo>
                  <a:lnTo>
                    <a:pt x="156972" y="167640"/>
                  </a:lnTo>
                  <a:lnTo>
                    <a:pt x="158496" y="166116"/>
                  </a:lnTo>
                  <a:lnTo>
                    <a:pt x="158496" y="163068"/>
                  </a:lnTo>
                  <a:lnTo>
                    <a:pt x="160020" y="163068"/>
                  </a:lnTo>
                  <a:lnTo>
                    <a:pt x="160020" y="161544"/>
                  </a:lnTo>
                  <a:lnTo>
                    <a:pt x="259079" y="161544"/>
                  </a:lnTo>
                  <a:lnTo>
                    <a:pt x="259079" y="163068"/>
                  </a:lnTo>
                  <a:lnTo>
                    <a:pt x="260603" y="164592"/>
                  </a:lnTo>
                  <a:lnTo>
                    <a:pt x="260603" y="176784"/>
                  </a:lnTo>
                  <a:lnTo>
                    <a:pt x="259079" y="178308"/>
                  </a:lnTo>
                  <a:lnTo>
                    <a:pt x="259079" y="17983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92" name="object 1392"/>
            <p:cNvPicPr/>
            <p:nvPr/>
          </p:nvPicPr>
          <p:blipFill>
            <a:blip r:embed="rId68" cstate="print"/>
            <a:stretch>
              <a:fillRect/>
            </a:stretch>
          </p:blipFill>
          <p:spPr>
            <a:xfrm>
              <a:off x="294131" y="1959863"/>
              <a:ext cx="134111" cy="141732"/>
            </a:xfrm>
            <a:prstGeom prst="rect">
              <a:avLst/>
            </a:prstGeom>
          </p:spPr>
        </p:pic>
        <p:pic>
          <p:nvPicPr>
            <p:cNvPr id="1393" name="object 1393"/>
            <p:cNvPicPr/>
            <p:nvPr/>
          </p:nvPicPr>
          <p:blipFill>
            <a:blip r:embed="rId69" cstate="print"/>
            <a:stretch>
              <a:fillRect/>
            </a:stretch>
          </p:blipFill>
          <p:spPr>
            <a:xfrm>
              <a:off x="451103" y="1924811"/>
              <a:ext cx="115823" cy="192024"/>
            </a:xfrm>
            <a:prstGeom prst="rect">
              <a:avLst/>
            </a:prstGeom>
          </p:spPr>
        </p:pic>
        <p:sp>
          <p:nvSpPr>
            <p:cNvPr id="1394" name="object 1394"/>
            <p:cNvSpPr/>
            <p:nvPr/>
          </p:nvSpPr>
          <p:spPr>
            <a:xfrm>
              <a:off x="4689347" y="4437888"/>
              <a:ext cx="518159" cy="459105"/>
            </a:xfrm>
            <a:custGeom>
              <a:avLst/>
              <a:gdLst/>
              <a:ahLst/>
              <a:cxnLst/>
              <a:rect l="l" t="t" r="r" b="b"/>
              <a:pathLst>
                <a:path w="518160" h="459104">
                  <a:moveTo>
                    <a:pt x="518159" y="458724"/>
                  </a:moveTo>
                  <a:lnTo>
                    <a:pt x="0" y="458724"/>
                  </a:lnTo>
                  <a:lnTo>
                    <a:pt x="0" y="0"/>
                  </a:lnTo>
                  <a:lnTo>
                    <a:pt x="518159" y="0"/>
                  </a:lnTo>
                  <a:lnTo>
                    <a:pt x="518159" y="458724"/>
                  </a:lnTo>
                  <a:close/>
                </a:path>
              </a:pathLst>
            </a:custGeom>
            <a:solidFill>
              <a:srgbClr val="00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95" name="object 1395"/>
            <p:cNvPicPr/>
            <p:nvPr/>
          </p:nvPicPr>
          <p:blipFill>
            <a:blip r:embed="rId70" cstate="print"/>
            <a:stretch>
              <a:fillRect/>
            </a:stretch>
          </p:blipFill>
          <p:spPr>
            <a:xfrm>
              <a:off x="9118092" y="2395728"/>
              <a:ext cx="1402079" cy="842771"/>
            </a:xfrm>
            <a:prstGeom prst="rect">
              <a:avLst/>
            </a:prstGeom>
          </p:spPr>
        </p:pic>
        <p:sp>
          <p:nvSpPr>
            <p:cNvPr id="1396" name="object 1396"/>
            <p:cNvSpPr/>
            <p:nvPr/>
          </p:nvSpPr>
          <p:spPr>
            <a:xfrm>
              <a:off x="4686300" y="4434840"/>
              <a:ext cx="524510" cy="464820"/>
            </a:xfrm>
            <a:custGeom>
              <a:avLst/>
              <a:gdLst/>
              <a:ahLst/>
              <a:cxnLst/>
              <a:rect l="l" t="t" r="r" b="b"/>
              <a:pathLst>
                <a:path w="524510" h="464820">
                  <a:moveTo>
                    <a:pt x="524256" y="464820"/>
                  </a:moveTo>
                  <a:lnTo>
                    <a:pt x="0" y="464820"/>
                  </a:lnTo>
                  <a:lnTo>
                    <a:pt x="0" y="0"/>
                  </a:lnTo>
                  <a:lnTo>
                    <a:pt x="524256" y="0"/>
                  </a:lnTo>
                  <a:lnTo>
                    <a:pt x="524256" y="3048"/>
                  </a:lnTo>
                  <a:lnTo>
                    <a:pt x="7620" y="3048"/>
                  </a:lnTo>
                  <a:lnTo>
                    <a:pt x="3048" y="7620"/>
                  </a:lnTo>
                  <a:lnTo>
                    <a:pt x="7620" y="7620"/>
                  </a:lnTo>
                  <a:lnTo>
                    <a:pt x="7620" y="457200"/>
                  </a:lnTo>
                  <a:lnTo>
                    <a:pt x="3048" y="457200"/>
                  </a:lnTo>
                  <a:lnTo>
                    <a:pt x="7620" y="461772"/>
                  </a:lnTo>
                  <a:lnTo>
                    <a:pt x="524256" y="461772"/>
                  </a:lnTo>
                  <a:lnTo>
                    <a:pt x="524256" y="464820"/>
                  </a:lnTo>
                  <a:close/>
                </a:path>
                <a:path w="524510" h="464820">
                  <a:moveTo>
                    <a:pt x="7620" y="7620"/>
                  </a:moveTo>
                  <a:lnTo>
                    <a:pt x="3048" y="7620"/>
                  </a:lnTo>
                  <a:lnTo>
                    <a:pt x="7620" y="3048"/>
                  </a:lnTo>
                  <a:lnTo>
                    <a:pt x="7620" y="7620"/>
                  </a:lnTo>
                  <a:close/>
                </a:path>
                <a:path w="524510" h="464820">
                  <a:moveTo>
                    <a:pt x="516636" y="7620"/>
                  </a:moveTo>
                  <a:lnTo>
                    <a:pt x="7620" y="7620"/>
                  </a:lnTo>
                  <a:lnTo>
                    <a:pt x="7620" y="3048"/>
                  </a:lnTo>
                  <a:lnTo>
                    <a:pt x="516636" y="3048"/>
                  </a:lnTo>
                  <a:lnTo>
                    <a:pt x="516636" y="7620"/>
                  </a:lnTo>
                  <a:close/>
                </a:path>
                <a:path w="524510" h="464820">
                  <a:moveTo>
                    <a:pt x="516636" y="461772"/>
                  </a:moveTo>
                  <a:lnTo>
                    <a:pt x="516636" y="3048"/>
                  </a:lnTo>
                  <a:lnTo>
                    <a:pt x="521208" y="7620"/>
                  </a:lnTo>
                  <a:lnTo>
                    <a:pt x="524256" y="7620"/>
                  </a:lnTo>
                  <a:lnTo>
                    <a:pt x="524256" y="457200"/>
                  </a:lnTo>
                  <a:lnTo>
                    <a:pt x="521208" y="457200"/>
                  </a:lnTo>
                  <a:lnTo>
                    <a:pt x="516636" y="461772"/>
                  </a:lnTo>
                  <a:close/>
                </a:path>
                <a:path w="524510" h="464820">
                  <a:moveTo>
                    <a:pt x="524256" y="7620"/>
                  </a:moveTo>
                  <a:lnTo>
                    <a:pt x="521208" y="7620"/>
                  </a:lnTo>
                  <a:lnTo>
                    <a:pt x="516636" y="3048"/>
                  </a:lnTo>
                  <a:lnTo>
                    <a:pt x="524256" y="3048"/>
                  </a:lnTo>
                  <a:lnTo>
                    <a:pt x="524256" y="7620"/>
                  </a:lnTo>
                  <a:close/>
                </a:path>
                <a:path w="524510" h="464820">
                  <a:moveTo>
                    <a:pt x="7620" y="461772"/>
                  </a:moveTo>
                  <a:lnTo>
                    <a:pt x="3048" y="457200"/>
                  </a:lnTo>
                  <a:lnTo>
                    <a:pt x="7620" y="457200"/>
                  </a:lnTo>
                  <a:lnTo>
                    <a:pt x="7620" y="461772"/>
                  </a:lnTo>
                  <a:close/>
                </a:path>
                <a:path w="524510" h="464820">
                  <a:moveTo>
                    <a:pt x="516636" y="461772"/>
                  </a:moveTo>
                  <a:lnTo>
                    <a:pt x="7620" y="461772"/>
                  </a:lnTo>
                  <a:lnTo>
                    <a:pt x="7620" y="457200"/>
                  </a:lnTo>
                  <a:lnTo>
                    <a:pt x="516636" y="457200"/>
                  </a:lnTo>
                  <a:lnTo>
                    <a:pt x="516636" y="461772"/>
                  </a:lnTo>
                  <a:close/>
                </a:path>
                <a:path w="524510" h="464820">
                  <a:moveTo>
                    <a:pt x="524256" y="461772"/>
                  </a:moveTo>
                  <a:lnTo>
                    <a:pt x="516636" y="461772"/>
                  </a:lnTo>
                  <a:lnTo>
                    <a:pt x="521208" y="457200"/>
                  </a:lnTo>
                  <a:lnTo>
                    <a:pt x="524256" y="457200"/>
                  </a:lnTo>
                  <a:lnTo>
                    <a:pt x="524256" y="461772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7" name="object 1397"/>
            <p:cNvSpPr/>
            <p:nvPr/>
          </p:nvSpPr>
          <p:spPr>
            <a:xfrm>
              <a:off x="4812791" y="4579620"/>
              <a:ext cx="260985" cy="180340"/>
            </a:xfrm>
            <a:custGeom>
              <a:avLst/>
              <a:gdLst/>
              <a:ahLst/>
              <a:cxnLst/>
              <a:rect l="l" t="t" r="r" b="b"/>
              <a:pathLst>
                <a:path w="260985" h="180339">
                  <a:moveTo>
                    <a:pt x="65532" y="36576"/>
                  </a:moveTo>
                  <a:lnTo>
                    <a:pt x="56388" y="36576"/>
                  </a:lnTo>
                  <a:lnTo>
                    <a:pt x="57912" y="35052"/>
                  </a:lnTo>
                  <a:lnTo>
                    <a:pt x="64008" y="35052"/>
                  </a:lnTo>
                  <a:lnTo>
                    <a:pt x="65532" y="36576"/>
                  </a:lnTo>
                  <a:close/>
                </a:path>
                <a:path w="260985" h="180339">
                  <a:moveTo>
                    <a:pt x="71628" y="91440"/>
                  </a:moveTo>
                  <a:lnTo>
                    <a:pt x="50292" y="91440"/>
                  </a:lnTo>
                  <a:lnTo>
                    <a:pt x="50292" y="38100"/>
                  </a:lnTo>
                  <a:lnTo>
                    <a:pt x="51816" y="38100"/>
                  </a:lnTo>
                  <a:lnTo>
                    <a:pt x="51816" y="36576"/>
                  </a:lnTo>
                  <a:lnTo>
                    <a:pt x="70104" y="36576"/>
                  </a:lnTo>
                  <a:lnTo>
                    <a:pt x="70104" y="39624"/>
                  </a:lnTo>
                  <a:lnTo>
                    <a:pt x="71628" y="39624"/>
                  </a:lnTo>
                  <a:lnTo>
                    <a:pt x="71628" y="91440"/>
                  </a:lnTo>
                  <a:close/>
                </a:path>
                <a:path w="260985" h="180339">
                  <a:moveTo>
                    <a:pt x="118872" y="109728"/>
                  </a:moveTo>
                  <a:lnTo>
                    <a:pt x="1524" y="109728"/>
                  </a:lnTo>
                  <a:lnTo>
                    <a:pt x="1524" y="106680"/>
                  </a:lnTo>
                  <a:lnTo>
                    <a:pt x="0" y="106680"/>
                  </a:lnTo>
                  <a:lnTo>
                    <a:pt x="0" y="94488"/>
                  </a:lnTo>
                  <a:lnTo>
                    <a:pt x="1524" y="94488"/>
                  </a:lnTo>
                  <a:lnTo>
                    <a:pt x="1524" y="92964"/>
                  </a:lnTo>
                  <a:lnTo>
                    <a:pt x="3048" y="91440"/>
                  </a:lnTo>
                  <a:lnTo>
                    <a:pt x="118872" y="91440"/>
                  </a:lnTo>
                  <a:lnTo>
                    <a:pt x="120396" y="92964"/>
                  </a:lnTo>
                  <a:lnTo>
                    <a:pt x="120396" y="94488"/>
                  </a:lnTo>
                  <a:lnTo>
                    <a:pt x="121920" y="96012"/>
                  </a:lnTo>
                  <a:lnTo>
                    <a:pt x="121920" y="105156"/>
                  </a:lnTo>
                  <a:lnTo>
                    <a:pt x="120396" y="106680"/>
                  </a:lnTo>
                  <a:lnTo>
                    <a:pt x="120396" y="108204"/>
                  </a:lnTo>
                  <a:lnTo>
                    <a:pt x="118872" y="109728"/>
                  </a:lnTo>
                  <a:close/>
                </a:path>
                <a:path w="260985" h="180339">
                  <a:moveTo>
                    <a:pt x="117348" y="111252"/>
                  </a:moveTo>
                  <a:lnTo>
                    <a:pt x="4572" y="111252"/>
                  </a:lnTo>
                  <a:lnTo>
                    <a:pt x="3048" y="109728"/>
                  </a:lnTo>
                  <a:lnTo>
                    <a:pt x="117348" y="109728"/>
                  </a:lnTo>
                  <a:lnTo>
                    <a:pt x="117348" y="111252"/>
                  </a:lnTo>
                  <a:close/>
                </a:path>
                <a:path w="260985" h="180339">
                  <a:moveTo>
                    <a:pt x="68580" y="164592"/>
                  </a:moveTo>
                  <a:lnTo>
                    <a:pt x="53340" y="164592"/>
                  </a:lnTo>
                  <a:lnTo>
                    <a:pt x="51816" y="163068"/>
                  </a:lnTo>
                  <a:lnTo>
                    <a:pt x="50292" y="163068"/>
                  </a:lnTo>
                  <a:lnTo>
                    <a:pt x="50292" y="111252"/>
                  </a:lnTo>
                  <a:lnTo>
                    <a:pt x="71628" y="111252"/>
                  </a:lnTo>
                  <a:lnTo>
                    <a:pt x="71628" y="161544"/>
                  </a:lnTo>
                  <a:lnTo>
                    <a:pt x="68580" y="164592"/>
                  </a:lnTo>
                  <a:close/>
                </a:path>
                <a:path w="260985" h="180339">
                  <a:moveTo>
                    <a:pt x="62484" y="166116"/>
                  </a:moveTo>
                  <a:lnTo>
                    <a:pt x="59436" y="166116"/>
                  </a:lnTo>
                  <a:lnTo>
                    <a:pt x="57912" y="164592"/>
                  </a:lnTo>
                  <a:lnTo>
                    <a:pt x="64008" y="164592"/>
                  </a:lnTo>
                  <a:lnTo>
                    <a:pt x="62484" y="166116"/>
                  </a:lnTo>
                  <a:close/>
                </a:path>
                <a:path w="260985" h="180339">
                  <a:moveTo>
                    <a:pt x="220979" y="1524"/>
                  </a:moveTo>
                  <a:lnTo>
                    <a:pt x="202692" y="1524"/>
                  </a:lnTo>
                  <a:lnTo>
                    <a:pt x="204216" y="0"/>
                  </a:lnTo>
                  <a:lnTo>
                    <a:pt x="219455" y="0"/>
                  </a:lnTo>
                  <a:lnTo>
                    <a:pt x="220979" y="1524"/>
                  </a:lnTo>
                  <a:close/>
                </a:path>
                <a:path w="260985" h="180339">
                  <a:moveTo>
                    <a:pt x="163068" y="47244"/>
                  </a:moveTo>
                  <a:lnTo>
                    <a:pt x="156972" y="47244"/>
                  </a:lnTo>
                  <a:lnTo>
                    <a:pt x="156972" y="44196"/>
                  </a:lnTo>
                  <a:lnTo>
                    <a:pt x="155448" y="42672"/>
                  </a:lnTo>
                  <a:lnTo>
                    <a:pt x="155448" y="35052"/>
                  </a:lnTo>
                  <a:lnTo>
                    <a:pt x="156972" y="33528"/>
                  </a:lnTo>
                  <a:lnTo>
                    <a:pt x="156972" y="30480"/>
                  </a:lnTo>
                  <a:lnTo>
                    <a:pt x="158496" y="30480"/>
                  </a:lnTo>
                  <a:lnTo>
                    <a:pt x="158496" y="28956"/>
                  </a:lnTo>
                  <a:lnTo>
                    <a:pt x="160020" y="27432"/>
                  </a:lnTo>
                  <a:lnTo>
                    <a:pt x="201168" y="1524"/>
                  </a:lnTo>
                  <a:lnTo>
                    <a:pt x="222503" y="1524"/>
                  </a:lnTo>
                  <a:lnTo>
                    <a:pt x="222503" y="24384"/>
                  </a:lnTo>
                  <a:lnTo>
                    <a:pt x="199644" y="24384"/>
                  </a:lnTo>
                  <a:lnTo>
                    <a:pt x="164592" y="45720"/>
                  </a:lnTo>
                  <a:lnTo>
                    <a:pt x="163068" y="47244"/>
                  </a:lnTo>
                  <a:close/>
                </a:path>
                <a:path w="260985" h="180339">
                  <a:moveTo>
                    <a:pt x="222503" y="161544"/>
                  </a:moveTo>
                  <a:lnTo>
                    <a:pt x="199644" y="161544"/>
                  </a:lnTo>
                  <a:lnTo>
                    <a:pt x="199644" y="24384"/>
                  </a:lnTo>
                  <a:lnTo>
                    <a:pt x="222503" y="24384"/>
                  </a:lnTo>
                  <a:lnTo>
                    <a:pt x="222503" y="161544"/>
                  </a:lnTo>
                  <a:close/>
                </a:path>
                <a:path w="260985" h="180339">
                  <a:moveTo>
                    <a:pt x="257555" y="179832"/>
                  </a:moveTo>
                  <a:lnTo>
                    <a:pt x="158496" y="179832"/>
                  </a:lnTo>
                  <a:lnTo>
                    <a:pt x="158496" y="178308"/>
                  </a:lnTo>
                  <a:lnTo>
                    <a:pt x="156972" y="176784"/>
                  </a:lnTo>
                  <a:lnTo>
                    <a:pt x="156972" y="164592"/>
                  </a:lnTo>
                  <a:lnTo>
                    <a:pt x="158496" y="163068"/>
                  </a:lnTo>
                  <a:lnTo>
                    <a:pt x="158496" y="161544"/>
                  </a:lnTo>
                  <a:lnTo>
                    <a:pt x="257555" y="161544"/>
                  </a:lnTo>
                  <a:lnTo>
                    <a:pt x="259079" y="163068"/>
                  </a:lnTo>
                  <a:lnTo>
                    <a:pt x="259079" y="166116"/>
                  </a:lnTo>
                  <a:lnTo>
                    <a:pt x="260603" y="167640"/>
                  </a:lnTo>
                  <a:lnTo>
                    <a:pt x="260603" y="173736"/>
                  </a:lnTo>
                  <a:lnTo>
                    <a:pt x="259079" y="175260"/>
                  </a:lnTo>
                  <a:lnTo>
                    <a:pt x="259079" y="178308"/>
                  </a:lnTo>
                  <a:lnTo>
                    <a:pt x="257555" y="178308"/>
                  </a:lnTo>
                  <a:lnTo>
                    <a:pt x="257555" y="17983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98" name="object 1398"/>
            <p:cNvPicPr/>
            <p:nvPr/>
          </p:nvPicPr>
          <p:blipFill>
            <a:blip r:embed="rId71" cstate="print"/>
            <a:stretch>
              <a:fillRect/>
            </a:stretch>
          </p:blipFill>
          <p:spPr>
            <a:xfrm>
              <a:off x="4806695" y="4608576"/>
              <a:ext cx="134112" cy="143256"/>
            </a:xfrm>
            <a:prstGeom prst="rect">
              <a:avLst/>
            </a:prstGeom>
          </p:spPr>
        </p:pic>
        <p:pic>
          <p:nvPicPr>
            <p:cNvPr id="1399" name="object 1399"/>
            <p:cNvPicPr/>
            <p:nvPr/>
          </p:nvPicPr>
          <p:blipFill>
            <a:blip r:embed="rId72" cstate="print"/>
            <a:stretch>
              <a:fillRect/>
            </a:stretch>
          </p:blipFill>
          <p:spPr>
            <a:xfrm>
              <a:off x="4962144" y="4573524"/>
              <a:ext cx="117347" cy="192024"/>
            </a:xfrm>
            <a:prstGeom prst="rect">
              <a:avLst/>
            </a:prstGeom>
          </p:spPr>
        </p:pic>
        <p:sp>
          <p:nvSpPr>
            <p:cNvPr id="1400" name="object 1400"/>
            <p:cNvSpPr/>
            <p:nvPr/>
          </p:nvSpPr>
          <p:spPr>
            <a:xfrm>
              <a:off x="4480560" y="4847844"/>
              <a:ext cx="1167765" cy="636270"/>
            </a:xfrm>
            <a:custGeom>
              <a:avLst/>
              <a:gdLst/>
              <a:ahLst/>
              <a:cxnLst/>
              <a:rect l="l" t="t" r="r" b="b"/>
              <a:pathLst>
                <a:path w="1167764" h="636270">
                  <a:moveTo>
                    <a:pt x="583692" y="636270"/>
                  </a:moveTo>
                  <a:lnTo>
                    <a:pt x="524256" y="633730"/>
                  </a:lnTo>
                  <a:lnTo>
                    <a:pt x="438911" y="626110"/>
                  </a:lnTo>
                  <a:lnTo>
                    <a:pt x="384048" y="617220"/>
                  </a:lnTo>
                  <a:lnTo>
                    <a:pt x="332232" y="604520"/>
                  </a:lnTo>
                  <a:lnTo>
                    <a:pt x="283464" y="590550"/>
                  </a:lnTo>
                  <a:lnTo>
                    <a:pt x="259080" y="581660"/>
                  </a:lnTo>
                  <a:lnTo>
                    <a:pt x="236220" y="574040"/>
                  </a:lnTo>
                  <a:lnTo>
                    <a:pt x="214883" y="565150"/>
                  </a:lnTo>
                  <a:lnTo>
                    <a:pt x="193548" y="553720"/>
                  </a:lnTo>
                  <a:lnTo>
                    <a:pt x="153924" y="533400"/>
                  </a:lnTo>
                  <a:lnTo>
                    <a:pt x="117348" y="510540"/>
                  </a:lnTo>
                  <a:lnTo>
                    <a:pt x="102108" y="497840"/>
                  </a:lnTo>
                  <a:lnTo>
                    <a:pt x="86867" y="483870"/>
                  </a:lnTo>
                  <a:lnTo>
                    <a:pt x="71628" y="472440"/>
                  </a:lnTo>
                  <a:lnTo>
                    <a:pt x="36575" y="429260"/>
                  </a:lnTo>
                  <a:lnTo>
                    <a:pt x="12191" y="383540"/>
                  </a:lnTo>
                  <a:lnTo>
                    <a:pt x="7620" y="367030"/>
                  </a:lnTo>
                  <a:lnTo>
                    <a:pt x="3048" y="351790"/>
                  </a:lnTo>
                  <a:lnTo>
                    <a:pt x="0" y="317500"/>
                  </a:lnTo>
                  <a:lnTo>
                    <a:pt x="3048" y="284480"/>
                  </a:lnTo>
                  <a:lnTo>
                    <a:pt x="7620" y="267970"/>
                  </a:lnTo>
                  <a:lnTo>
                    <a:pt x="27432" y="222250"/>
                  </a:lnTo>
                  <a:lnTo>
                    <a:pt x="59436" y="177800"/>
                  </a:lnTo>
                  <a:lnTo>
                    <a:pt x="86867" y="152400"/>
                  </a:lnTo>
                  <a:lnTo>
                    <a:pt x="102108" y="138430"/>
                  </a:lnTo>
                  <a:lnTo>
                    <a:pt x="153924" y="102870"/>
                  </a:lnTo>
                  <a:lnTo>
                    <a:pt x="193548" y="81280"/>
                  </a:lnTo>
                  <a:lnTo>
                    <a:pt x="236220" y="62230"/>
                  </a:lnTo>
                  <a:lnTo>
                    <a:pt x="332232" y="29210"/>
                  </a:lnTo>
                  <a:lnTo>
                    <a:pt x="384048" y="19050"/>
                  </a:lnTo>
                  <a:lnTo>
                    <a:pt x="411479" y="12700"/>
                  </a:lnTo>
                  <a:lnTo>
                    <a:pt x="438911" y="10160"/>
                  </a:lnTo>
                  <a:lnTo>
                    <a:pt x="466343" y="5080"/>
                  </a:lnTo>
                  <a:lnTo>
                    <a:pt x="495300" y="3810"/>
                  </a:lnTo>
                  <a:lnTo>
                    <a:pt x="524256" y="1270"/>
                  </a:lnTo>
                  <a:lnTo>
                    <a:pt x="554736" y="0"/>
                  </a:lnTo>
                  <a:lnTo>
                    <a:pt x="614172" y="0"/>
                  </a:lnTo>
                  <a:lnTo>
                    <a:pt x="643127" y="1270"/>
                  </a:lnTo>
                  <a:lnTo>
                    <a:pt x="672084" y="3810"/>
                  </a:lnTo>
                  <a:lnTo>
                    <a:pt x="701040" y="5080"/>
                  </a:lnTo>
                  <a:lnTo>
                    <a:pt x="728472" y="10160"/>
                  </a:lnTo>
                  <a:lnTo>
                    <a:pt x="755904" y="12700"/>
                  </a:lnTo>
                  <a:lnTo>
                    <a:pt x="772363" y="16510"/>
                  </a:lnTo>
                  <a:lnTo>
                    <a:pt x="554736" y="16510"/>
                  </a:lnTo>
                  <a:lnTo>
                    <a:pt x="496824" y="19050"/>
                  </a:lnTo>
                  <a:lnTo>
                    <a:pt x="469392" y="21590"/>
                  </a:lnTo>
                  <a:lnTo>
                    <a:pt x="440436" y="25400"/>
                  </a:lnTo>
                  <a:lnTo>
                    <a:pt x="441959" y="25400"/>
                  </a:lnTo>
                  <a:lnTo>
                    <a:pt x="387096" y="34290"/>
                  </a:lnTo>
                  <a:lnTo>
                    <a:pt x="361188" y="39370"/>
                  </a:lnTo>
                  <a:lnTo>
                    <a:pt x="336804" y="45720"/>
                  </a:lnTo>
                  <a:lnTo>
                    <a:pt x="310896" y="53340"/>
                  </a:lnTo>
                  <a:lnTo>
                    <a:pt x="312420" y="53340"/>
                  </a:lnTo>
                  <a:lnTo>
                    <a:pt x="288036" y="59690"/>
                  </a:lnTo>
                  <a:lnTo>
                    <a:pt x="265175" y="67310"/>
                  </a:lnTo>
                  <a:lnTo>
                    <a:pt x="242316" y="77470"/>
                  </a:lnTo>
                  <a:lnTo>
                    <a:pt x="199643" y="95250"/>
                  </a:lnTo>
                  <a:lnTo>
                    <a:pt x="201167" y="95250"/>
                  </a:lnTo>
                  <a:lnTo>
                    <a:pt x="179832" y="105410"/>
                  </a:lnTo>
                  <a:lnTo>
                    <a:pt x="181356" y="105410"/>
                  </a:lnTo>
                  <a:lnTo>
                    <a:pt x="163745" y="115570"/>
                  </a:lnTo>
                  <a:lnTo>
                    <a:pt x="161543" y="115570"/>
                  </a:lnTo>
                  <a:lnTo>
                    <a:pt x="143256" y="127000"/>
                  </a:lnTo>
                  <a:lnTo>
                    <a:pt x="144780" y="127000"/>
                  </a:lnTo>
                  <a:lnTo>
                    <a:pt x="126491" y="138430"/>
                  </a:lnTo>
                  <a:lnTo>
                    <a:pt x="128016" y="138430"/>
                  </a:lnTo>
                  <a:lnTo>
                    <a:pt x="111251" y="149860"/>
                  </a:lnTo>
                  <a:lnTo>
                    <a:pt x="96012" y="162560"/>
                  </a:lnTo>
                  <a:lnTo>
                    <a:pt x="97536" y="162560"/>
                  </a:lnTo>
                  <a:lnTo>
                    <a:pt x="86313" y="173990"/>
                  </a:lnTo>
                  <a:lnTo>
                    <a:pt x="83820" y="173990"/>
                  </a:lnTo>
                  <a:lnTo>
                    <a:pt x="70104" y="187960"/>
                  </a:lnTo>
                  <a:lnTo>
                    <a:pt x="71628" y="187960"/>
                  </a:lnTo>
                  <a:lnTo>
                    <a:pt x="59436" y="201930"/>
                  </a:lnTo>
                  <a:lnTo>
                    <a:pt x="48767" y="215900"/>
                  </a:lnTo>
                  <a:lnTo>
                    <a:pt x="50291" y="215900"/>
                  </a:lnTo>
                  <a:lnTo>
                    <a:pt x="41148" y="229870"/>
                  </a:lnTo>
                  <a:lnTo>
                    <a:pt x="33528" y="243840"/>
                  </a:lnTo>
                  <a:lnTo>
                    <a:pt x="27432" y="257810"/>
                  </a:lnTo>
                  <a:lnTo>
                    <a:pt x="23563" y="271780"/>
                  </a:lnTo>
                  <a:lnTo>
                    <a:pt x="22859" y="271780"/>
                  </a:lnTo>
                  <a:lnTo>
                    <a:pt x="18288" y="287020"/>
                  </a:lnTo>
                  <a:lnTo>
                    <a:pt x="16764" y="302260"/>
                  </a:lnTo>
                  <a:lnTo>
                    <a:pt x="16764" y="332740"/>
                  </a:lnTo>
                  <a:lnTo>
                    <a:pt x="18288" y="347980"/>
                  </a:lnTo>
                  <a:lnTo>
                    <a:pt x="22859" y="363220"/>
                  </a:lnTo>
                  <a:lnTo>
                    <a:pt x="23240" y="363220"/>
                  </a:lnTo>
                  <a:lnTo>
                    <a:pt x="27432" y="377190"/>
                  </a:lnTo>
                  <a:lnTo>
                    <a:pt x="33528" y="392430"/>
                  </a:lnTo>
                  <a:lnTo>
                    <a:pt x="34163" y="392430"/>
                  </a:lnTo>
                  <a:lnTo>
                    <a:pt x="41148" y="406400"/>
                  </a:lnTo>
                  <a:lnTo>
                    <a:pt x="50291" y="420370"/>
                  </a:lnTo>
                  <a:lnTo>
                    <a:pt x="48767" y="420370"/>
                  </a:lnTo>
                  <a:lnTo>
                    <a:pt x="59436" y="434340"/>
                  </a:lnTo>
                  <a:lnTo>
                    <a:pt x="71628" y="447040"/>
                  </a:lnTo>
                  <a:lnTo>
                    <a:pt x="70104" y="447040"/>
                  </a:lnTo>
                  <a:lnTo>
                    <a:pt x="83820" y="459740"/>
                  </a:lnTo>
                  <a:lnTo>
                    <a:pt x="96289" y="472440"/>
                  </a:lnTo>
                  <a:lnTo>
                    <a:pt x="96012" y="472440"/>
                  </a:lnTo>
                  <a:lnTo>
                    <a:pt x="111251" y="485140"/>
                  </a:lnTo>
                  <a:lnTo>
                    <a:pt x="128016" y="497840"/>
                  </a:lnTo>
                  <a:lnTo>
                    <a:pt x="128524" y="497840"/>
                  </a:lnTo>
                  <a:lnTo>
                    <a:pt x="144780" y="508000"/>
                  </a:lnTo>
                  <a:lnTo>
                    <a:pt x="143256" y="508000"/>
                  </a:lnTo>
                  <a:lnTo>
                    <a:pt x="161543" y="519430"/>
                  </a:lnTo>
                  <a:lnTo>
                    <a:pt x="181356" y="529590"/>
                  </a:lnTo>
                  <a:lnTo>
                    <a:pt x="179832" y="529590"/>
                  </a:lnTo>
                  <a:lnTo>
                    <a:pt x="201167" y="541020"/>
                  </a:lnTo>
                  <a:lnTo>
                    <a:pt x="199643" y="541020"/>
                  </a:lnTo>
                  <a:lnTo>
                    <a:pt x="242316" y="558800"/>
                  </a:lnTo>
                  <a:lnTo>
                    <a:pt x="265175" y="567690"/>
                  </a:lnTo>
                  <a:lnTo>
                    <a:pt x="288036" y="575310"/>
                  </a:lnTo>
                  <a:lnTo>
                    <a:pt x="312420" y="582930"/>
                  </a:lnTo>
                  <a:lnTo>
                    <a:pt x="310896" y="582930"/>
                  </a:lnTo>
                  <a:lnTo>
                    <a:pt x="336804" y="589280"/>
                  </a:lnTo>
                  <a:lnTo>
                    <a:pt x="361188" y="595630"/>
                  </a:lnTo>
                  <a:lnTo>
                    <a:pt x="387096" y="600710"/>
                  </a:lnTo>
                  <a:lnTo>
                    <a:pt x="441959" y="610870"/>
                  </a:lnTo>
                  <a:lnTo>
                    <a:pt x="440436" y="610870"/>
                  </a:lnTo>
                  <a:lnTo>
                    <a:pt x="469392" y="613410"/>
                  </a:lnTo>
                  <a:lnTo>
                    <a:pt x="496824" y="617220"/>
                  </a:lnTo>
                  <a:lnTo>
                    <a:pt x="554736" y="619760"/>
                  </a:lnTo>
                  <a:lnTo>
                    <a:pt x="767660" y="619760"/>
                  </a:lnTo>
                  <a:lnTo>
                    <a:pt x="728472" y="626110"/>
                  </a:lnTo>
                  <a:lnTo>
                    <a:pt x="672084" y="631190"/>
                  </a:lnTo>
                  <a:lnTo>
                    <a:pt x="614172" y="635000"/>
                  </a:lnTo>
                  <a:lnTo>
                    <a:pt x="583692" y="636270"/>
                  </a:lnTo>
                  <a:close/>
                </a:path>
                <a:path w="1167764" h="636270">
                  <a:moveTo>
                    <a:pt x="1005840" y="116840"/>
                  </a:moveTo>
                  <a:lnTo>
                    <a:pt x="987552" y="105410"/>
                  </a:lnTo>
                  <a:lnTo>
                    <a:pt x="967740" y="95250"/>
                  </a:lnTo>
                  <a:lnTo>
                    <a:pt x="946404" y="86360"/>
                  </a:lnTo>
                  <a:lnTo>
                    <a:pt x="947927" y="86360"/>
                  </a:lnTo>
                  <a:lnTo>
                    <a:pt x="925068" y="77470"/>
                  </a:lnTo>
                  <a:lnTo>
                    <a:pt x="903732" y="67310"/>
                  </a:lnTo>
                  <a:lnTo>
                    <a:pt x="879347" y="59690"/>
                  </a:lnTo>
                  <a:lnTo>
                    <a:pt x="880872" y="59690"/>
                  </a:lnTo>
                  <a:lnTo>
                    <a:pt x="832104" y="45720"/>
                  </a:lnTo>
                  <a:lnTo>
                    <a:pt x="754379" y="29210"/>
                  </a:lnTo>
                  <a:lnTo>
                    <a:pt x="699516" y="21590"/>
                  </a:lnTo>
                  <a:lnTo>
                    <a:pt x="612647" y="16510"/>
                  </a:lnTo>
                  <a:lnTo>
                    <a:pt x="772363" y="16510"/>
                  </a:lnTo>
                  <a:lnTo>
                    <a:pt x="783336" y="19050"/>
                  </a:lnTo>
                  <a:lnTo>
                    <a:pt x="835152" y="29210"/>
                  </a:lnTo>
                  <a:lnTo>
                    <a:pt x="861059" y="38100"/>
                  </a:lnTo>
                  <a:lnTo>
                    <a:pt x="908304" y="53340"/>
                  </a:lnTo>
                  <a:lnTo>
                    <a:pt x="954024" y="71120"/>
                  </a:lnTo>
                  <a:lnTo>
                    <a:pt x="995172" y="91440"/>
                  </a:lnTo>
                  <a:lnTo>
                    <a:pt x="1033272" y="114300"/>
                  </a:lnTo>
                  <a:lnTo>
                    <a:pt x="1035036" y="115570"/>
                  </a:lnTo>
                  <a:lnTo>
                    <a:pt x="1005840" y="115570"/>
                  </a:lnTo>
                  <a:lnTo>
                    <a:pt x="1005840" y="116840"/>
                  </a:lnTo>
                  <a:close/>
                </a:path>
                <a:path w="1167764" h="636270">
                  <a:moveTo>
                    <a:pt x="161543" y="116840"/>
                  </a:moveTo>
                  <a:lnTo>
                    <a:pt x="161543" y="115570"/>
                  </a:lnTo>
                  <a:lnTo>
                    <a:pt x="163745" y="115570"/>
                  </a:lnTo>
                  <a:lnTo>
                    <a:pt x="161543" y="116840"/>
                  </a:lnTo>
                  <a:close/>
                </a:path>
                <a:path w="1167764" h="636270">
                  <a:moveTo>
                    <a:pt x="1085088" y="176530"/>
                  </a:moveTo>
                  <a:lnTo>
                    <a:pt x="1071372" y="162560"/>
                  </a:lnTo>
                  <a:lnTo>
                    <a:pt x="1040892" y="138430"/>
                  </a:lnTo>
                  <a:lnTo>
                    <a:pt x="1024127" y="127000"/>
                  </a:lnTo>
                  <a:lnTo>
                    <a:pt x="1005840" y="115570"/>
                  </a:lnTo>
                  <a:lnTo>
                    <a:pt x="1035036" y="115570"/>
                  </a:lnTo>
                  <a:lnTo>
                    <a:pt x="1066800" y="138430"/>
                  </a:lnTo>
                  <a:lnTo>
                    <a:pt x="1082040" y="152400"/>
                  </a:lnTo>
                  <a:lnTo>
                    <a:pt x="1095756" y="163830"/>
                  </a:lnTo>
                  <a:lnTo>
                    <a:pt x="1105731" y="173990"/>
                  </a:lnTo>
                  <a:lnTo>
                    <a:pt x="1085088" y="173990"/>
                  </a:lnTo>
                  <a:lnTo>
                    <a:pt x="1085088" y="176530"/>
                  </a:lnTo>
                  <a:close/>
                </a:path>
                <a:path w="1167764" h="636270">
                  <a:moveTo>
                    <a:pt x="83820" y="176530"/>
                  </a:moveTo>
                  <a:lnTo>
                    <a:pt x="83820" y="173990"/>
                  </a:lnTo>
                  <a:lnTo>
                    <a:pt x="86313" y="173990"/>
                  </a:lnTo>
                  <a:lnTo>
                    <a:pt x="83820" y="176530"/>
                  </a:lnTo>
                  <a:close/>
                </a:path>
                <a:path w="1167764" h="636270">
                  <a:moveTo>
                    <a:pt x="1146047" y="274320"/>
                  </a:moveTo>
                  <a:lnTo>
                    <a:pt x="1141475" y="257810"/>
                  </a:lnTo>
                  <a:lnTo>
                    <a:pt x="1133856" y="243840"/>
                  </a:lnTo>
                  <a:lnTo>
                    <a:pt x="1135379" y="243840"/>
                  </a:lnTo>
                  <a:lnTo>
                    <a:pt x="1127759" y="229870"/>
                  </a:lnTo>
                  <a:lnTo>
                    <a:pt x="1118616" y="215900"/>
                  </a:lnTo>
                  <a:lnTo>
                    <a:pt x="1097279" y="187960"/>
                  </a:lnTo>
                  <a:lnTo>
                    <a:pt x="1085088" y="173990"/>
                  </a:lnTo>
                  <a:lnTo>
                    <a:pt x="1105731" y="173990"/>
                  </a:lnTo>
                  <a:lnTo>
                    <a:pt x="1109472" y="177800"/>
                  </a:lnTo>
                  <a:lnTo>
                    <a:pt x="1121663" y="193040"/>
                  </a:lnTo>
                  <a:lnTo>
                    <a:pt x="1130808" y="207010"/>
                  </a:lnTo>
                  <a:lnTo>
                    <a:pt x="1141475" y="222250"/>
                  </a:lnTo>
                  <a:lnTo>
                    <a:pt x="1149095" y="237490"/>
                  </a:lnTo>
                  <a:lnTo>
                    <a:pt x="1161288" y="267970"/>
                  </a:lnTo>
                  <a:lnTo>
                    <a:pt x="1161991" y="271780"/>
                  </a:lnTo>
                  <a:lnTo>
                    <a:pt x="1146047" y="271780"/>
                  </a:lnTo>
                  <a:lnTo>
                    <a:pt x="1146047" y="274320"/>
                  </a:lnTo>
                  <a:close/>
                </a:path>
                <a:path w="1167764" h="636270">
                  <a:moveTo>
                    <a:pt x="22859" y="274320"/>
                  </a:moveTo>
                  <a:lnTo>
                    <a:pt x="22859" y="271780"/>
                  </a:lnTo>
                  <a:lnTo>
                    <a:pt x="23563" y="271780"/>
                  </a:lnTo>
                  <a:lnTo>
                    <a:pt x="22859" y="274320"/>
                  </a:lnTo>
                  <a:close/>
                </a:path>
                <a:path w="1167764" h="636270">
                  <a:moveTo>
                    <a:pt x="1162050" y="363220"/>
                  </a:moveTo>
                  <a:lnTo>
                    <a:pt x="1146047" y="363220"/>
                  </a:lnTo>
                  <a:lnTo>
                    <a:pt x="1152143" y="332740"/>
                  </a:lnTo>
                  <a:lnTo>
                    <a:pt x="1150620" y="332740"/>
                  </a:lnTo>
                  <a:lnTo>
                    <a:pt x="1152143" y="317500"/>
                  </a:lnTo>
                  <a:lnTo>
                    <a:pt x="1150620" y="302260"/>
                  </a:lnTo>
                  <a:lnTo>
                    <a:pt x="1152143" y="302260"/>
                  </a:lnTo>
                  <a:lnTo>
                    <a:pt x="1146047" y="271780"/>
                  </a:lnTo>
                  <a:lnTo>
                    <a:pt x="1161991" y="271780"/>
                  </a:lnTo>
                  <a:lnTo>
                    <a:pt x="1167384" y="300990"/>
                  </a:lnTo>
                  <a:lnTo>
                    <a:pt x="1167384" y="334010"/>
                  </a:lnTo>
                  <a:lnTo>
                    <a:pt x="1164336" y="351790"/>
                  </a:lnTo>
                  <a:lnTo>
                    <a:pt x="1162050" y="363220"/>
                  </a:lnTo>
                  <a:close/>
                </a:path>
                <a:path w="1167764" h="636270">
                  <a:moveTo>
                    <a:pt x="23240" y="363220"/>
                  </a:moveTo>
                  <a:lnTo>
                    <a:pt x="22859" y="363220"/>
                  </a:lnTo>
                  <a:lnTo>
                    <a:pt x="22859" y="361950"/>
                  </a:lnTo>
                  <a:lnTo>
                    <a:pt x="23240" y="363220"/>
                  </a:lnTo>
                  <a:close/>
                </a:path>
                <a:path w="1167764" h="636270">
                  <a:moveTo>
                    <a:pt x="1133856" y="392430"/>
                  </a:moveTo>
                  <a:lnTo>
                    <a:pt x="1141475" y="377190"/>
                  </a:lnTo>
                  <a:lnTo>
                    <a:pt x="1146047" y="361950"/>
                  </a:lnTo>
                  <a:lnTo>
                    <a:pt x="1146047" y="363220"/>
                  </a:lnTo>
                  <a:lnTo>
                    <a:pt x="1162050" y="363220"/>
                  </a:lnTo>
                  <a:lnTo>
                    <a:pt x="1161288" y="367030"/>
                  </a:lnTo>
                  <a:lnTo>
                    <a:pt x="1155192" y="383540"/>
                  </a:lnTo>
                  <a:lnTo>
                    <a:pt x="1152143" y="391160"/>
                  </a:lnTo>
                  <a:lnTo>
                    <a:pt x="1135379" y="391160"/>
                  </a:lnTo>
                  <a:lnTo>
                    <a:pt x="1133856" y="392430"/>
                  </a:lnTo>
                  <a:close/>
                </a:path>
                <a:path w="1167764" h="636270">
                  <a:moveTo>
                    <a:pt x="34163" y="392430"/>
                  </a:moveTo>
                  <a:lnTo>
                    <a:pt x="33528" y="392430"/>
                  </a:lnTo>
                  <a:lnTo>
                    <a:pt x="33528" y="391160"/>
                  </a:lnTo>
                  <a:lnTo>
                    <a:pt x="34163" y="392430"/>
                  </a:lnTo>
                  <a:close/>
                </a:path>
                <a:path w="1167764" h="636270">
                  <a:moveTo>
                    <a:pt x="1094232" y="473710"/>
                  </a:moveTo>
                  <a:lnTo>
                    <a:pt x="1071372" y="473710"/>
                  </a:lnTo>
                  <a:lnTo>
                    <a:pt x="1097279" y="447040"/>
                  </a:lnTo>
                  <a:lnTo>
                    <a:pt x="1118616" y="420370"/>
                  </a:lnTo>
                  <a:lnTo>
                    <a:pt x="1127759" y="406400"/>
                  </a:lnTo>
                  <a:lnTo>
                    <a:pt x="1135379" y="391160"/>
                  </a:lnTo>
                  <a:lnTo>
                    <a:pt x="1152143" y="391160"/>
                  </a:lnTo>
                  <a:lnTo>
                    <a:pt x="1149095" y="398780"/>
                  </a:lnTo>
                  <a:lnTo>
                    <a:pt x="1141475" y="414020"/>
                  </a:lnTo>
                  <a:lnTo>
                    <a:pt x="1130808" y="429260"/>
                  </a:lnTo>
                  <a:lnTo>
                    <a:pt x="1121663" y="443230"/>
                  </a:lnTo>
                  <a:lnTo>
                    <a:pt x="1109472" y="458470"/>
                  </a:lnTo>
                  <a:lnTo>
                    <a:pt x="1095756" y="472440"/>
                  </a:lnTo>
                  <a:lnTo>
                    <a:pt x="1094232" y="473710"/>
                  </a:lnTo>
                  <a:close/>
                </a:path>
                <a:path w="1167764" h="636270">
                  <a:moveTo>
                    <a:pt x="97536" y="473710"/>
                  </a:moveTo>
                  <a:lnTo>
                    <a:pt x="96012" y="472440"/>
                  </a:lnTo>
                  <a:lnTo>
                    <a:pt x="96289" y="472440"/>
                  </a:lnTo>
                  <a:lnTo>
                    <a:pt x="97536" y="473710"/>
                  </a:lnTo>
                  <a:close/>
                </a:path>
                <a:path w="1167764" h="636270">
                  <a:moveTo>
                    <a:pt x="1066800" y="497840"/>
                  </a:moveTo>
                  <a:lnTo>
                    <a:pt x="1040892" y="497840"/>
                  </a:lnTo>
                  <a:lnTo>
                    <a:pt x="1071372" y="472440"/>
                  </a:lnTo>
                  <a:lnTo>
                    <a:pt x="1071372" y="473710"/>
                  </a:lnTo>
                  <a:lnTo>
                    <a:pt x="1094232" y="473710"/>
                  </a:lnTo>
                  <a:lnTo>
                    <a:pt x="1082040" y="483870"/>
                  </a:lnTo>
                  <a:lnTo>
                    <a:pt x="1066800" y="497840"/>
                  </a:lnTo>
                  <a:close/>
                </a:path>
                <a:path w="1167764" h="636270">
                  <a:moveTo>
                    <a:pt x="128524" y="497840"/>
                  </a:moveTo>
                  <a:lnTo>
                    <a:pt x="128016" y="497840"/>
                  </a:lnTo>
                  <a:lnTo>
                    <a:pt x="126491" y="496570"/>
                  </a:lnTo>
                  <a:lnTo>
                    <a:pt x="128524" y="497840"/>
                  </a:lnTo>
                  <a:close/>
                </a:path>
                <a:path w="1167764" h="636270">
                  <a:moveTo>
                    <a:pt x="767660" y="619760"/>
                  </a:moveTo>
                  <a:lnTo>
                    <a:pt x="612647" y="619760"/>
                  </a:lnTo>
                  <a:lnTo>
                    <a:pt x="670559" y="617220"/>
                  </a:lnTo>
                  <a:lnTo>
                    <a:pt x="699516" y="613410"/>
                  </a:lnTo>
                  <a:lnTo>
                    <a:pt x="754379" y="605790"/>
                  </a:lnTo>
                  <a:lnTo>
                    <a:pt x="832104" y="589280"/>
                  </a:lnTo>
                  <a:lnTo>
                    <a:pt x="880872" y="575310"/>
                  </a:lnTo>
                  <a:lnTo>
                    <a:pt x="879347" y="575310"/>
                  </a:lnTo>
                  <a:lnTo>
                    <a:pt x="903732" y="567690"/>
                  </a:lnTo>
                  <a:lnTo>
                    <a:pt x="925068" y="558800"/>
                  </a:lnTo>
                  <a:lnTo>
                    <a:pt x="947927" y="549910"/>
                  </a:lnTo>
                  <a:lnTo>
                    <a:pt x="946404" y="549910"/>
                  </a:lnTo>
                  <a:lnTo>
                    <a:pt x="967740" y="541020"/>
                  </a:lnTo>
                  <a:lnTo>
                    <a:pt x="987552" y="529590"/>
                  </a:lnTo>
                  <a:lnTo>
                    <a:pt x="1024127" y="508000"/>
                  </a:lnTo>
                  <a:lnTo>
                    <a:pt x="1040892" y="496570"/>
                  </a:lnTo>
                  <a:lnTo>
                    <a:pt x="1040892" y="497840"/>
                  </a:lnTo>
                  <a:lnTo>
                    <a:pt x="1066800" y="497840"/>
                  </a:lnTo>
                  <a:lnTo>
                    <a:pt x="1033272" y="521970"/>
                  </a:lnTo>
                  <a:lnTo>
                    <a:pt x="1014984" y="533400"/>
                  </a:lnTo>
                  <a:lnTo>
                    <a:pt x="975359" y="553720"/>
                  </a:lnTo>
                  <a:lnTo>
                    <a:pt x="954024" y="565150"/>
                  </a:lnTo>
                  <a:lnTo>
                    <a:pt x="931163" y="574040"/>
                  </a:lnTo>
                  <a:lnTo>
                    <a:pt x="908304" y="581660"/>
                  </a:lnTo>
                  <a:lnTo>
                    <a:pt x="885443" y="590550"/>
                  </a:lnTo>
                  <a:lnTo>
                    <a:pt x="861059" y="598170"/>
                  </a:lnTo>
                  <a:lnTo>
                    <a:pt x="783336" y="617220"/>
                  </a:lnTo>
                  <a:lnTo>
                    <a:pt x="767660" y="61976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1" name="object 1401"/>
            <p:cNvSpPr/>
            <p:nvPr/>
          </p:nvSpPr>
          <p:spPr>
            <a:xfrm>
              <a:off x="1037844" y="1635251"/>
              <a:ext cx="1309370" cy="850900"/>
            </a:xfrm>
            <a:custGeom>
              <a:avLst/>
              <a:gdLst/>
              <a:ahLst/>
              <a:cxnLst/>
              <a:rect l="l" t="t" r="r" b="b"/>
              <a:pathLst>
                <a:path w="1309370" h="850900">
                  <a:moveTo>
                    <a:pt x="1214628" y="94487"/>
                  </a:moveTo>
                  <a:lnTo>
                    <a:pt x="1214628" y="0"/>
                  </a:lnTo>
                  <a:lnTo>
                    <a:pt x="1299971" y="42671"/>
                  </a:lnTo>
                  <a:lnTo>
                    <a:pt x="1229867" y="42671"/>
                  </a:lnTo>
                  <a:lnTo>
                    <a:pt x="1229867" y="51816"/>
                  </a:lnTo>
                  <a:lnTo>
                    <a:pt x="1299971" y="51816"/>
                  </a:lnTo>
                  <a:lnTo>
                    <a:pt x="1214628" y="94487"/>
                  </a:lnTo>
                  <a:close/>
                </a:path>
                <a:path w="1309370" h="850900">
                  <a:moveTo>
                    <a:pt x="950975" y="847344"/>
                  </a:moveTo>
                  <a:lnTo>
                    <a:pt x="950975" y="42671"/>
                  </a:lnTo>
                  <a:lnTo>
                    <a:pt x="1214628" y="42671"/>
                  </a:lnTo>
                  <a:lnTo>
                    <a:pt x="1214628" y="47243"/>
                  </a:lnTo>
                  <a:lnTo>
                    <a:pt x="958596" y="47243"/>
                  </a:lnTo>
                  <a:lnTo>
                    <a:pt x="955548" y="51816"/>
                  </a:lnTo>
                  <a:lnTo>
                    <a:pt x="958596" y="51816"/>
                  </a:lnTo>
                  <a:lnTo>
                    <a:pt x="958596" y="842772"/>
                  </a:lnTo>
                  <a:lnTo>
                    <a:pt x="955548" y="842772"/>
                  </a:lnTo>
                  <a:lnTo>
                    <a:pt x="950975" y="847344"/>
                  </a:lnTo>
                  <a:close/>
                </a:path>
                <a:path w="1309370" h="850900">
                  <a:moveTo>
                    <a:pt x="1299971" y="51816"/>
                  </a:moveTo>
                  <a:lnTo>
                    <a:pt x="1229867" y="51816"/>
                  </a:lnTo>
                  <a:lnTo>
                    <a:pt x="1229867" y="42671"/>
                  </a:lnTo>
                  <a:lnTo>
                    <a:pt x="1299971" y="42671"/>
                  </a:lnTo>
                  <a:lnTo>
                    <a:pt x="1309116" y="47243"/>
                  </a:lnTo>
                  <a:lnTo>
                    <a:pt x="1299971" y="51816"/>
                  </a:lnTo>
                  <a:close/>
                </a:path>
                <a:path w="1309370" h="850900">
                  <a:moveTo>
                    <a:pt x="958596" y="51816"/>
                  </a:moveTo>
                  <a:lnTo>
                    <a:pt x="955548" y="51816"/>
                  </a:lnTo>
                  <a:lnTo>
                    <a:pt x="958596" y="47243"/>
                  </a:lnTo>
                  <a:lnTo>
                    <a:pt x="958596" y="51816"/>
                  </a:lnTo>
                  <a:close/>
                </a:path>
                <a:path w="1309370" h="850900">
                  <a:moveTo>
                    <a:pt x="1214628" y="51816"/>
                  </a:moveTo>
                  <a:lnTo>
                    <a:pt x="958596" y="51816"/>
                  </a:lnTo>
                  <a:lnTo>
                    <a:pt x="958596" y="47243"/>
                  </a:lnTo>
                  <a:lnTo>
                    <a:pt x="1214628" y="47243"/>
                  </a:lnTo>
                  <a:lnTo>
                    <a:pt x="1214628" y="51816"/>
                  </a:lnTo>
                  <a:close/>
                </a:path>
                <a:path w="1309370" h="850900">
                  <a:moveTo>
                    <a:pt x="958596" y="850392"/>
                  </a:moveTo>
                  <a:lnTo>
                    <a:pt x="0" y="850392"/>
                  </a:lnTo>
                  <a:lnTo>
                    <a:pt x="0" y="842772"/>
                  </a:lnTo>
                  <a:lnTo>
                    <a:pt x="950975" y="842772"/>
                  </a:lnTo>
                  <a:lnTo>
                    <a:pt x="950975" y="847344"/>
                  </a:lnTo>
                  <a:lnTo>
                    <a:pt x="958596" y="847344"/>
                  </a:lnTo>
                  <a:lnTo>
                    <a:pt x="958596" y="850392"/>
                  </a:lnTo>
                  <a:close/>
                </a:path>
                <a:path w="1309370" h="850900">
                  <a:moveTo>
                    <a:pt x="958596" y="847344"/>
                  </a:moveTo>
                  <a:lnTo>
                    <a:pt x="950975" y="847344"/>
                  </a:lnTo>
                  <a:lnTo>
                    <a:pt x="955548" y="842772"/>
                  </a:lnTo>
                  <a:lnTo>
                    <a:pt x="958596" y="842772"/>
                  </a:lnTo>
                  <a:lnTo>
                    <a:pt x="958596" y="847344"/>
                  </a:lnTo>
                  <a:close/>
                </a:path>
              </a:pathLst>
            </a:custGeom>
            <a:solidFill>
              <a:srgbClr val="FFB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02" name="object 1402"/>
          <p:cNvSpPr/>
          <p:nvPr/>
        </p:nvSpPr>
        <p:spPr>
          <a:xfrm>
            <a:off x="4061460" y="8592312"/>
            <a:ext cx="989330" cy="902335"/>
          </a:xfrm>
          <a:custGeom>
            <a:avLst/>
            <a:gdLst/>
            <a:ahLst/>
            <a:cxnLst/>
            <a:rect l="l" t="t" r="r" b="b"/>
            <a:pathLst>
              <a:path w="989329" h="902334">
                <a:moveTo>
                  <a:pt x="495300" y="902207"/>
                </a:moveTo>
                <a:lnTo>
                  <a:pt x="443483" y="899159"/>
                </a:lnTo>
                <a:lnTo>
                  <a:pt x="394716" y="893064"/>
                </a:lnTo>
                <a:lnTo>
                  <a:pt x="347472" y="882395"/>
                </a:lnTo>
                <a:lnTo>
                  <a:pt x="301751" y="867155"/>
                </a:lnTo>
                <a:lnTo>
                  <a:pt x="237743" y="836675"/>
                </a:lnTo>
                <a:lnTo>
                  <a:pt x="198120" y="812291"/>
                </a:lnTo>
                <a:lnTo>
                  <a:pt x="161543" y="784859"/>
                </a:lnTo>
                <a:lnTo>
                  <a:pt x="128016" y="754380"/>
                </a:lnTo>
                <a:lnTo>
                  <a:pt x="97536" y="720851"/>
                </a:lnTo>
                <a:lnTo>
                  <a:pt x="71628" y="685800"/>
                </a:lnTo>
                <a:lnTo>
                  <a:pt x="48767" y="647700"/>
                </a:lnTo>
                <a:lnTo>
                  <a:pt x="28956" y="606551"/>
                </a:lnTo>
                <a:lnTo>
                  <a:pt x="9143" y="542543"/>
                </a:lnTo>
                <a:lnTo>
                  <a:pt x="1524" y="496823"/>
                </a:lnTo>
                <a:lnTo>
                  <a:pt x="0" y="473964"/>
                </a:lnTo>
                <a:lnTo>
                  <a:pt x="0" y="428243"/>
                </a:lnTo>
                <a:lnTo>
                  <a:pt x="4572" y="382523"/>
                </a:lnTo>
                <a:lnTo>
                  <a:pt x="21336" y="316991"/>
                </a:lnTo>
                <a:lnTo>
                  <a:pt x="38100" y="275843"/>
                </a:lnTo>
                <a:lnTo>
                  <a:pt x="59436" y="236219"/>
                </a:lnTo>
                <a:lnTo>
                  <a:pt x="83820" y="198119"/>
                </a:lnTo>
                <a:lnTo>
                  <a:pt x="128016" y="147827"/>
                </a:lnTo>
                <a:lnTo>
                  <a:pt x="161543" y="117348"/>
                </a:lnTo>
                <a:lnTo>
                  <a:pt x="198120" y="89916"/>
                </a:lnTo>
                <a:lnTo>
                  <a:pt x="237743" y="65532"/>
                </a:lnTo>
                <a:lnTo>
                  <a:pt x="280416" y="44195"/>
                </a:lnTo>
                <a:lnTo>
                  <a:pt x="347472" y="19811"/>
                </a:lnTo>
                <a:lnTo>
                  <a:pt x="394716" y="9143"/>
                </a:lnTo>
                <a:lnTo>
                  <a:pt x="443483" y="3048"/>
                </a:lnTo>
                <a:lnTo>
                  <a:pt x="495300" y="0"/>
                </a:lnTo>
                <a:lnTo>
                  <a:pt x="545592" y="3048"/>
                </a:lnTo>
                <a:lnTo>
                  <a:pt x="594359" y="9143"/>
                </a:lnTo>
                <a:lnTo>
                  <a:pt x="618743" y="13716"/>
                </a:lnTo>
                <a:lnTo>
                  <a:pt x="630175" y="16764"/>
                </a:lnTo>
                <a:lnTo>
                  <a:pt x="469392" y="16764"/>
                </a:lnTo>
                <a:lnTo>
                  <a:pt x="445008" y="18287"/>
                </a:lnTo>
                <a:lnTo>
                  <a:pt x="420624" y="21335"/>
                </a:lnTo>
                <a:lnTo>
                  <a:pt x="422148" y="21335"/>
                </a:lnTo>
                <a:lnTo>
                  <a:pt x="397764" y="24383"/>
                </a:lnTo>
                <a:lnTo>
                  <a:pt x="374904" y="30480"/>
                </a:lnTo>
                <a:lnTo>
                  <a:pt x="352043" y="35051"/>
                </a:lnTo>
                <a:lnTo>
                  <a:pt x="329183" y="42671"/>
                </a:lnTo>
                <a:lnTo>
                  <a:pt x="307848" y="50291"/>
                </a:lnTo>
                <a:lnTo>
                  <a:pt x="265175" y="68580"/>
                </a:lnTo>
                <a:lnTo>
                  <a:pt x="266700" y="68580"/>
                </a:lnTo>
                <a:lnTo>
                  <a:pt x="245364" y="79248"/>
                </a:lnTo>
                <a:lnTo>
                  <a:pt x="225551" y="89916"/>
                </a:lnTo>
                <a:lnTo>
                  <a:pt x="227075" y="89916"/>
                </a:lnTo>
                <a:lnTo>
                  <a:pt x="207264" y="102107"/>
                </a:lnTo>
                <a:lnTo>
                  <a:pt x="188975" y="115823"/>
                </a:lnTo>
                <a:lnTo>
                  <a:pt x="155448" y="143255"/>
                </a:lnTo>
                <a:lnTo>
                  <a:pt x="138683" y="158495"/>
                </a:lnTo>
                <a:lnTo>
                  <a:pt x="140208" y="158495"/>
                </a:lnTo>
                <a:lnTo>
                  <a:pt x="111113" y="190500"/>
                </a:lnTo>
                <a:lnTo>
                  <a:pt x="109728" y="190500"/>
                </a:lnTo>
                <a:lnTo>
                  <a:pt x="98552" y="207264"/>
                </a:lnTo>
                <a:lnTo>
                  <a:pt x="97536" y="207264"/>
                </a:lnTo>
                <a:lnTo>
                  <a:pt x="83820" y="225551"/>
                </a:lnTo>
                <a:lnTo>
                  <a:pt x="73151" y="243839"/>
                </a:lnTo>
                <a:lnTo>
                  <a:pt x="63304" y="262127"/>
                </a:lnTo>
                <a:lnTo>
                  <a:pt x="62483" y="262127"/>
                </a:lnTo>
                <a:lnTo>
                  <a:pt x="44196" y="301751"/>
                </a:lnTo>
                <a:lnTo>
                  <a:pt x="24383" y="364235"/>
                </a:lnTo>
                <a:lnTo>
                  <a:pt x="18288" y="406907"/>
                </a:lnTo>
                <a:lnTo>
                  <a:pt x="15443" y="428243"/>
                </a:lnTo>
                <a:lnTo>
                  <a:pt x="15240" y="428243"/>
                </a:lnTo>
                <a:lnTo>
                  <a:pt x="15240" y="473964"/>
                </a:lnTo>
                <a:lnTo>
                  <a:pt x="18288" y="495300"/>
                </a:lnTo>
                <a:lnTo>
                  <a:pt x="21336" y="518159"/>
                </a:lnTo>
                <a:lnTo>
                  <a:pt x="21539" y="518159"/>
                </a:lnTo>
                <a:lnTo>
                  <a:pt x="24383" y="539495"/>
                </a:lnTo>
                <a:lnTo>
                  <a:pt x="24819" y="539495"/>
                </a:lnTo>
                <a:lnTo>
                  <a:pt x="36575" y="580643"/>
                </a:lnTo>
                <a:lnTo>
                  <a:pt x="62483" y="640080"/>
                </a:lnTo>
                <a:lnTo>
                  <a:pt x="83820" y="676655"/>
                </a:lnTo>
                <a:lnTo>
                  <a:pt x="97536" y="694943"/>
                </a:lnTo>
                <a:lnTo>
                  <a:pt x="98552" y="694943"/>
                </a:lnTo>
                <a:lnTo>
                  <a:pt x="109728" y="711707"/>
                </a:lnTo>
                <a:lnTo>
                  <a:pt x="124967" y="728471"/>
                </a:lnTo>
                <a:lnTo>
                  <a:pt x="126353" y="728471"/>
                </a:lnTo>
                <a:lnTo>
                  <a:pt x="140208" y="743711"/>
                </a:lnTo>
                <a:lnTo>
                  <a:pt x="138683" y="743711"/>
                </a:lnTo>
                <a:lnTo>
                  <a:pt x="155448" y="758951"/>
                </a:lnTo>
                <a:lnTo>
                  <a:pt x="188975" y="786384"/>
                </a:lnTo>
                <a:lnTo>
                  <a:pt x="207264" y="800100"/>
                </a:lnTo>
                <a:lnTo>
                  <a:pt x="227075" y="812291"/>
                </a:lnTo>
                <a:lnTo>
                  <a:pt x="225551" y="812291"/>
                </a:lnTo>
                <a:lnTo>
                  <a:pt x="245364" y="822959"/>
                </a:lnTo>
                <a:lnTo>
                  <a:pt x="266700" y="833627"/>
                </a:lnTo>
                <a:lnTo>
                  <a:pt x="265175" y="833627"/>
                </a:lnTo>
                <a:lnTo>
                  <a:pt x="307848" y="851916"/>
                </a:lnTo>
                <a:lnTo>
                  <a:pt x="352043" y="867155"/>
                </a:lnTo>
                <a:lnTo>
                  <a:pt x="397764" y="877823"/>
                </a:lnTo>
                <a:lnTo>
                  <a:pt x="422148" y="880871"/>
                </a:lnTo>
                <a:lnTo>
                  <a:pt x="420624" y="880871"/>
                </a:lnTo>
                <a:lnTo>
                  <a:pt x="445008" y="883919"/>
                </a:lnTo>
                <a:lnTo>
                  <a:pt x="494537" y="886923"/>
                </a:lnTo>
                <a:lnTo>
                  <a:pt x="493775" y="886967"/>
                </a:lnTo>
                <a:lnTo>
                  <a:pt x="624457" y="886967"/>
                </a:lnTo>
                <a:lnTo>
                  <a:pt x="618743" y="888491"/>
                </a:lnTo>
                <a:lnTo>
                  <a:pt x="594359" y="893064"/>
                </a:lnTo>
                <a:lnTo>
                  <a:pt x="545592" y="899159"/>
                </a:lnTo>
                <a:lnTo>
                  <a:pt x="495300" y="902207"/>
                </a:lnTo>
                <a:close/>
              </a:path>
              <a:path w="989329" h="902334">
                <a:moveTo>
                  <a:pt x="879347" y="192023"/>
                </a:moveTo>
                <a:lnTo>
                  <a:pt x="864108" y="175259"/>
                </a:lnTo>
                <a:lnTo>
                  <a:pt x="865632" y="175259"/>
                </a:lnTo>
                <a:lnTo>
                  <a:pt x="848868" y="158495"/>
                </a:lnTo>
                <a:lnTo>
                  <a:pt x="850392" y="158495"/>
                </a:lnTo>
                <a:lnTo>
                  <a:pt x="833627" y="143255"/>
                </a:lnTo>
                <a:lnTo>
                  <a:pt x="800100" y="115823"/>
                </a:lnTo>
                <a:lnTo>
                  <a:pt x="781812" y="102107"/>
                </a:lnTo>
                <a:lnTo>
                  <a:pt x="762000" y="89916"/>
                </a:lnTo>
                <a:lnTo>
                  <a:pt x="763524" y="89916"/>
                </a:lnTo>
                <a:lnTo>
                  <a:pt x="723900" y="68580"/>
                </a:lnTo>
                <a:lnTo>
                  <a:pt x="681228" y="50291"/>
                </a:lnTo>
                <a:lnTo>
                  <a:pt x="637032" y="35051"/>
                </a:lnTo>
                <a:lnTo>
                  <a:pt x="614172" y="30480"/>
                </a:lnTo>
                <a:lnTo>
                  <a:pt x="591312" y="24383"/>
                </a:lnTo>
                <a:lnTo>
                  <a:pt x="566928" y="21335"/>
                </a:lnTo>
                <a:lnTo>
                  <a:pt x="568451" y="21335"/>
                </a:lnTo>
                <a:lnTo>
                  <a:pt x="544067" y="18287"/>
                </a:lnTo>
                <a:lnTo>
                  <a:pt x="519683" y="16764"/>
                </a:lnTo>
                <a:lnTo>
                  <a:pt x="630175" y="16764"/>
                </a:lnTo>
                <a:lnTo>
                  <a:pt x="687324" y="35051"/>
                </a:lnTo>
                <a:lnTo>
                  <a:pt x="751332" y="65532"/>
                </a:lnTo>
                <a:lnTo>
                  <a:pt x="790956" y="89916"/>
                </a:lnTo>
                <a:lnTo>
                  <a:pt x="827532" y="117348"/>
                </a:lnTo>
                <a:lnTo>
                  <a:pt x="861059" y="147827"/>
                </a:lnTo>
                <a:lnTo>
                  <a:pt x="891540" y="181355"/>
                </a:lnTo>
                <a:lnTo>
                  <a:pt x="899021" y="190500"/>
                </a:lnTo>
                <a:lnTo>
                  <a:pt x="879347" y="190500"/>
                </a:lnTo>
                <a:lnTo>
                  <a:pt x="879347" y="192023"/>
                </a:lnTo>
                <a:close/>
              </a:path>
              <a:path w="989329" h="902334">
                <a:moveTo>
                  <a:pt x="109728" y="192023"/>
                </a:moveTo>
                <a:lnTo>
                  <a:pt x="109728" y="190500"/>
                </a:lnTo>
                <a:lnTo>
                  <a:pt x="111113" y="190500"/>
                </a:lnTo>
                <a:lnTo>
                  <a:pt x="109728" y="192023"/>
                </a:lnTo>
                <a:close/>
              </a:path>
              <a:path w="989329" h="902334">
                <a:moveTo>
                  <a:pt x="912367" y="208787"/>
                </a:moveTo>
                <a:lnTo>
                  <a:pt x="893063" y="208787"/>
                </a:lnTo>
                <a:lnTo>
                  <a:pt x="879347" y="190500"/>
                </a:lnTo>
                <a:lnTo>
                  <a:pt x="899021" y="190500"/>
                </a:lnTo>
                <a:lnTo>
                  <a:pt x="905256" y="198119"/>
                </a:lnTo>
                <a:lnTo>
                  <a:pt x="912367" y="208787"/>
                </a:lnTo>
                <a:close/>
              </a:path>
              <a:path w="989329" h="902334">
                <a:moveTo>
                  <a:pt x="97536" y="208787"/>
                </a:moveTo>
                <a:lnTo>
                  <a:pt x="97536" y="207264"/>
                </a:lnTo>
                <a:lnTo>
                  <a:pt x="98552" y="207264"/>
                </a:lnTo>
                <a:lnTo>
                  <a:pt x="97536" y="208787"/>
                </a:lnTo>
                <a:close/>
              </a:path>
              <a:path w="989329" h="902334">
                <a:moveTo>
                  <a:pt x="926592" y="263651"/>
                </a:moveTo>
                <a:lnTo>
                  <a:pt x="915924" y="243839"/>
                </a:lnTo>
                <a:lnTo>
                  <a:pt x="905256" y="225551"/>
                </a:lnTo>
                <a:lnTo>
                  <a:pt x="891540" y="207264"/>
                </a:lnTo>
                <a:lnTo>
                  <a:pt x="893063" y="208787"/>
                </a:lnTo>
                <a:lnTo>
                  <a:pt x="912367" y="208787"/>
                </a:lnTo>
                <a:lnTo>
                  <a:pt x="917447" y="216407"/>
                </a:lnTo>
                <a:lnTo>
                  <a:pt x="929640" y="236219"/>
                </a:lnTo>
                <a:lnTo>
                  <a:pt x="943590" y="262127"/>
                </a:lnTo>
                <a:lnTo>
                  <a:pt x="926592" y="262127"/>
                </a:lnTo>
                <a:lnTo>
                  <a:pt x="926592" y="263651"/>
                </a:lnTo>
                <a:close/>
              </a:path>
              <a:path w="989329" h="902334">
                <a:moveTo>
                  <a:pt x="62483" y="263651"/>
                </a:moveTo>
                <a:lnTo>
                  <a:pt x="62483" y="262127"/>
                </a:lnTo>
                <a:lnTo>
                  <a:pt x="63304" y="262127"/>
                </a:lnTo>
                <a:lnTo>
                  <a:pt x="62483" y="263651"/>
                </a:lnTo>
                <a:close/>
              </a:path>
              <a:path w="989329" h="902334">
                <a:moveTo>
                  <a:pt x="964692" y="364235"/>
                </a:moveTo>
                <a:lnTo>
                  <a:pt x="952500" y="321564"/>
                </a:lnTo>
                <a:lnTo>
                  <a:pt x="944879" y="301751"/>
                </a:lnTo>
                <a:lnTo>
                  <a:pt x="935736" y="281939"/>
                </a:lnTo>
                <a:lnTo>
                  <a:pt x="937259" y="281939"/>
                </a:lnTo>
                <a:lnTo>
                  <a:pt x="926592" y="262127"/>
                </a:lnTo>
                <a:lnTo>
                  <a:pt x="943590" y="262127"/>
                </a:lnTo>
                <a:lnTo>
                  <a:pt x="967740" y="316991"/>
                </a:lnTo>
                <a:lnTo>
                  <a:pt x="979932" y="359664"/>
                </a:lnTo>
                <a:lnTo>
                  <a:pt x="980541" y="362711"/>
                </a:lnTo>
                <a:lnTo>
                  <a:pt x="964692" y="362711"/>
                </a:lnTo>
                <a:lnTo>
                  <a:pt x="964692" y="364235"/>
                </a:lnTo>
                <a:close/>
              </a:path>
              <a:path w="989329" h="902334">
                <a:moveTo>
                  <a:pt x="967740" y="385571"/>
                </a:moveTo>
                <a:lnTo>
                  <a:pt x="964692" y="362711"/>
                </a:lnTo>
                <a:lnTo>
                  <a:pt x="980541" y="362711"/>
                </a:lnTo>
                <a:lnTo>
                  <a:pt x="984504" y="382523"/>
                </a:lnTo>
                <a:lnTo>
                  <a:pt x="984707" y="384048"/>
                </a:lnTo>
                <a:lnTo>
                  <a:pt x="967740" y="384048"/>
                </a:lnTo>
                <a:lnTo>
                  <a:pt x="967740" y="385571"/>
                </a:lnTo>
                <a:close/>
              </a:path>
              <a:path w="989329" h="902334">
                <a:moveTo>
                  <a:pt x="973836" y="429767"/>
                </a:moveTo>
                <a:lnTo>
                  <a:pt x="967740" y="384048"/>
                </a:lnTo>
                <a:lnTo>
                  <a:pt x="984707" y="384048"/>
                </a:lnTo>
                <a:lnTo>
                  <a:pt x="987552" y="405383"/>
                </a:lnTo>
                <a:lnTo>
                  <a:pt x="989075" y="428243"/>
                </a:lnTo>
                <a:lnTo>
                  <a:pt x="973836" y="428243"/>
                </a:lnTo>
                <a:lnTo>
                  <a:pt x="973836" y="429767"/>
                </a:lnTo>
                <a:close/>
              </a:path>
              <a:path w="989329" h="902334">
                <a:moveTo>
                  <a:pt x="15240" y="429767"/>
                </a:moveTo>
                <a:lnTo>
                  <a:pt x="15240" y="428243"/>
                </a:lnTo>
                <a:lnTo>
                  <a:pt x="15443" y="428243"/>
                </a:lnTo>
                <a:lnTo>
                  <a:pt x="15240" y="429767"/>
                </a:lnTo>
                <a:close/>
              </a:path>
              <a:path w="989329" h="902334">
                <a:moveTo>
                  <a:pt x="984707" y="518159"/>
                </a:moveTo>
                <a:lnTo>
                  <a:pt x="967740" y="518159"/>
                </a:lnTo>
                <a:lnTo>
                  <a:pt x="972311" y="495300"/>
                </a:lnTo>
                <a:lnTo>
                  <a:pt x="970788" y="495300"/>
                </a:lnTo>
                <a:lnTo>
                  <a:pt x="973836" y="473964"/>
                </a:lnTo>
                <a:lnTo>
                  <a:pt x="973836" y="428243"/>
                </a:lnTo>
                <a:lnTo>
                  <a:pt x="989075" y="428243"/>
                </a:lnTo>
                <a:lnTo>
                  <a:pt x="989075" y="473964"/>
                </a:lnTo>
                <a:lnTo>
                  <a:pt x="987552" y="496823"/>
                </a:lnTo>
                <a:lnTo>
                  <a:pt x="984707" y="518159"/>
                </a:lnTo>
                <a:close/>
              </a:path>
              <a:path w="989329" h="902334">
                <a:moveTo>
                  <a:pt x="21539" y="518159"/>
                </a:moveTo>
                <a:lnTo>
                  <a:pt x="21336" y="518159"/>
                </a:lnTo>
                <a:lnTo>
                  <a:pt x="21336" y="516635"/>
                </a:lnTo>
                <a:lnTo>
                  <a:pt x="21539" y="518159"/>
                </a:lnTo>
                <a:close/>
              </a:path>
              <a:path w="989329" h="902334">
                <a:moveTo>
                  <a:pt x="980541" y="539495"/>
                </a:moveTo>
                <a:lnTo>
                  <a:pt x="964692" y="539495"/>
                </a:lnTo>
                <a:lnTo>
                  <a:pt x="967740" y="516635"/>
                </a:lnTo>
                <a:lnTo>
                  <a:pt x="967740" y="518159"/>
                </a:lnTo>
                <a:lnTo>
                  <a:pt x="984707" y="518159"/>
                </a:lnTo>
                <a:lnTo>
                  <a:pt x="984504" y="519683"/>
                </a:lnTo>
                <a:lnTo>
                  <a:pt x="980541" y="539495"/>
                </a:lnTo>
                <a:close/>
              </a:path>
              <a:path w="989329" h="902334">
                <a:moveTo>
                  <a:pt x="24819" y="539495"/>
                </a:moveTo>
                <a:lnTo>
                  <a:pt x="24383" y="539495"/>
                </a:lnTo>
                <a:lnTo>
                  <a:pt x="24383" y="537971"/>
                </a:lnTo>
                <a:lnTo>
                  <a:pt x="24819" y="539495"/>
                </a:lnTo>
                <a:close/>
              </a:path>
              <a:path w="989329" h="902334">
                <a:moveTo>
                  <a:pt x="891540" y="694943"/>
                </a:moveTo>
                <a:lnTo>
                  <a:pt x="926592" y="640080"/>
                </a:lnTo>
                <a:lnTo>
                  <a:pt x="944879" y="600455"/>
                </a:lnTo>
                <a:lnTo>
                  <a:pt x="964692" y="537971"/>
                </a:lnTo>
                <a:lnTo>
                  <a:pt x="964692" y="539495"/>
                </a:lnTo>
                <a:lnTo>
                  <a:pt x="980541" y="539495"/>
                </a:lnTo>
                <a:lnTo>
                  <a:pt x="979932" y="542543"/>
                </a:lnTo>
                <a:lnTo>
                  <a:pt x="967740" y="585216"/>
                </a:lnTo>
                <a:lnTo>
                  <a:pt x="950975" y="626364"/>
                </a:lnTo>
                <a:lnTo>
                  <a:pt x="929640" y="665987"/>
                </a:lnTo>
                <a:lnTo>
                  <a:pt x="912367" y="693419"/>
                </a:lnTo>
                <a:lnTo>
                  <a:pt x="893063" y="693419"/>
                </a:lnTo>
                <a:lnTo>
                  <a:pt x="891540" y="694943"/>
                </a:lnTo>
                <a:close/>
              </a:path>
              <a:path w="989329" h="902334">
                <a:moveTo>
                  <a:pt x="98552" y="694943"/>
                </a:moveTo>
                <a:lnTo>
                  <a:pt x="97536" y="694943"/>
                </a:lnTo>
                <a:lnTo>
                  <a:pt x="97536" y="693419"/>
                </a:lnTo>
                <a:lnTo>
                  <a:pt x="98552" y="694943"/>
                </a:lnTo>
                <a:close/>
              </a:path>
              <a:path w="989329" h="902334">
                <a:moveTo>
                  <a:pt x="864108" y="728471"/>
                </a:moveTo>
                <a:lnTo>
                  <a:pt x="879347" y="711707"/>
                </a:lnTo>
                <a:lnTo>
                  <a:pt x="893063" y="693419"/>
                </a:lnTo>
                <a:lnTo>
                  <a:pt x="912367" y="693419"/>
                </a:lnTo>
                <a:lnTo>
                  <a:pt x="905256" y="704087"/>
                </a:lnTo>
                <a:lnTo>
                  <a:pt x="891540" y="720851"/>
                </a:lnTo>
                <a:lnTo>
                  <a:pt x="885998" y="726948"/>
                </a:lnTo>
                <a:lnTo>
                  <a:pt x="865632" y="726948"/>
                </a:lnTo>
                <a:lnTo>
                  <a:pt x="864108" y="728471"/>
                </a:lnTo>
                <a:close/>
              </a:path>
              <a:path w="989329" h="902334">
                <a:moveTo>
                  <a:pt x="126353" y="728471"/>
                </a:moveTo>
                <a:lnTo>
                  <a:pt x="124967" y="728471"/>
                </a:lnTo>
                <a:lnTo>
                  <a:pt x="124967" y="726948"/>
                </a:lnTo>
                <a:lnTo>
                  <a:pt x="126353" y="728471"/>
                </a:lnTo>
                <a:close/>
              </a:path>
              <a:path w="989329" h="902334">
                <a:moveTo>
                  <a:pt x="624457" y="886967"/>
                </a:moveTo>
                <a:lnTo>
                  <a:pt x="495300" y="886967"/>
                </a:lnTo>
                <a:lnTo>
                  <a:pt x="494537" y="886923"/>
                </a:lnTo>
                <a:lnTo>
                  <a:pt x="544067" y="883919"/>
                </a:lnTo>
                <a:lnTo>
                  <a:pt x="568451" y="880871"/>
                </a:lnTo>
                <a:lnTo>
                  <a:pt x="566928" y="880871"/>
                </a:lnTo>
                <a:lnTo>
                  <a:pt x="591312" y="877823"/>
                </a:lnTo>
                <a:lnTo>
                  <a:pt x="614172" y="873251"/>
                </a:lnTo>
                <a:lnTo>
                  <a:pt x="659892" y="859535"/>
                </a:lnTo>
                <a:lnTo>
                  <a:pt x="723900" y="833627"/>
                </a:lnTo>
                <a:lnTo>
                  <a:pt x="763524" y="812291"/>
                </a:lnTo>
                <a:lnTo>
                  <a:pt x="762000" y="812291"/>
                </a:lnTo>
                <a:lnTo>
                  <a:pt x="781812" y="800100"/>
                </a:lnTo>
                <a:lnTo>
                  <a:pt x="800100" y="786384"/>
                </a:lnTo>
                <a:lnTo>
                  <a:pt x="833627" y="758951"/>
                </a:lnTo>
                <a:lnTo>
                  <a:pt x="850392" y="743711"/>
                </a:lnTo>
                <a:lnTo>
                  <a:pt x="848868" y="743711"/>
                </a:lnTo>
                <a:lnTo>
                  <a:pt x="865632" y="726948"/>
                </a:lnTo>
                <a:lnTo>
                  <a:pt x="885998" y="726948"/>
                </a:lnTo>
                <a:lnTo>
                  <a:pt x="861059" y="754380"/>
                </a:lnTo>
                <a:lnTo>
                  <a:pt x="827532" y="784859"/>
                </a:lnTo>
                <a:lnTo>
                  <a:pt x="790956" y="812291"/>
                </a:lnTo>
                <a:lnTo>
                  <a:pt x="751332" y="836675"/>
                </a:lnTo>
                <a:lnTo>
                  <a:pt x="708659" y="858011"/>
                </a:lnTo>
                <a:lnTo>
                  <a:pt x="641604" y="882395"/>
                </a:lnTo>
                <a:lnTo>
                  <a:pt x="624457" y="886967"/>
                </a:lnTo>
                <a:close/>
              </a:path>
              <a:path w="989329" h="902334">
                <a:moveTo>
                  <a:pt x="495300" y="886967"/>
                </a:moveTo>
                <a:lnTo>
                  <a:pt x="493775" y="886967"/>
                </a:lnTo>
                <a:lnTo>
                  <a:pt x="494537" y="886923"/>
                </a:lnTo>
                <a:lnTo>
                  <a:pt x="495300" y="886967"/>
                </a:lnTo>
                <a:close/>
              </a:path>
            </a:pathLst>
          </a:custGeom>
          <a:solidFill>
            <a:srgbClr val="D600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3" name="object 1403"/>
          <p:cNvSpPr txBox="1"/>
          <p:nvPr/>
        </p:nvSpPr>
        <p:spPr>
          <a:xfrm>
            <a:off x="4350501" y="8863038"/>
            <a:ext cx="409575" cy="3276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950" spc="20" dirty="0">
                <a:latin typeface="Calibri"/>
                <a:cs typeface="Calibri"/>
              </a:rPr>
              <a:t>13</a:t>
            </a:r>
            <a:r>
              <a:rPr sz="1950" spc="15" dirty="0">
                <a:latin typeface="Calibri"/>
                <a:cs typeface="Calibri"/>
              </a:rPr>
              <a:t>8</a:t>
            </a:r>
            <a:endParaRPr sz="1950">
              <a:latin typeface="Calibri"/>
              <a:cs typeface="Calibri"/>
            </a:endParaRPr>
          </a:p>
        </p:txBody>
      </p:sp>
      <p:sp>
        <p:nvSpPr>
          <p:cNvPr id="1404" name="object 1404"/>
          <p:cNvSpPr txBox="1"/>
          <p:nvPr/>
        </p:nvSpPr>
        <p:spPr>
          <a:xfrm>
            <a:off x="337753" y="8733511"/>
            <a:ext cx="3181350" cy="7054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1299"/>
              </a:lnSpc>
              <a:spcBef>
                <a:spcPts val="95"/>
              </a:spcBef>
            </a:pPr>
            <a:r>
              <a:rPr sz="2200" spc="15" dirty="0">
                <a:latin typeface="Calibri"/>
                <a:cs typeface="Calibri"/>
              </a:rPr>
              <a:t>Curriculum </a:t>
            </a:r>
            <a:r>
              <a:rPr sz="2200" spc="5" dirty="0">
                <a:latin typeface="Calibri"/>
                <a:cs typeface="Calibri"/>
              </a:rPr>
              <a:t>structure </a:t>
            </a:r>
            <a:r>
              <a:rPr sz="2200" spc="15" dirty="0">
                <a:latin typeface="Calibri"/>
                <a:cs typeface="Calibri"/>
              </a:rPr>
              <a:t>BFM </a:t>
            </a:r>
            <a:r>
              <a:rPr sz="2200" spc="2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effective</a:t>
            </a:r>
            <a:r>
              <a:rPr sz="2200" spc="15" dirty="0">
                <a:latin typeface="Calibri"/>
                <a:cs typeface="Calibri"/>
              </a:rPr>
              <a:t> </a:t>
            </a:r>
            <a:r>
              <a:rPr sz="2200" spc="10" dirty="0">
                <a:latin typeface="Calibri"/>
                <a:cs typeface="Calibri"/>
              </a:rPr>
              <a:t>Sem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spc="15" dirty="0">
                <a:latin typeface="Calibri"/>
                <a:cs typeface="Calibri"/>
              </a:rPr>
              <a:t>1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spc="10" dirty="0">
                <a:latin typeface="Calibri"/>
                <a:cs typeface="Calibri"/>
              </a:rPr>
              <a:t>2018/2019.</a:t>
            </a:r>
            <a:endParaRPr sz="2200">
              <a:latin typeface="Calibri"/>
              <a:cs typeface="Calibri"/>
            </a:endParaRPr>
          </a:p>
        </p:txBody>
      </p:sp>
      <p:pic>
        <p:nvPicPr>
          <p:cNvPr id="1405" name="object 1405"/>
          <p:cNvPicPr/>
          <p:nvPr/>
        </p:nvPicPr>
        <p:blipFill>
          <a:blip r:embed="rId73" cstate="print"/>
          <a:stretch>
            <a:fillRect/>
          </a:stretch>
        </p:blipFill>
        <p:spPr>
          <a:xfrm>
            <a:off x="10866120" y="5035296"/>
            <a:ext cx="4253483" cy="3361943"/>
          </a:xfrm>
          <a:prstGeom prst="rect">
            <a:avLst/>
          </a:prstGeom>
        </p:spPr>
      </p:pic>
      <p:sp>
        <p:nvSpPr>
          <p:cNvPr id="1406" name="object 1406"/>
          <p:cNvSpPr txBox="1"/>
          <p:nvPr/>
        </p:nvSpPr>
        <p:spPr>
          <a:xfrm>
            <a:off x="11382290" y="5005870"/>
            <a:ext cx="1206500" cy="822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1270" algn="ctr">
              <a:lnSpc>
                <a:spcPct val="99700"/>
              </a:lnSpc>
              <a:spcBef>
                <a:spcPts val="95"/>
              </a:spcBef>
            </a:pPr>
            <a:r>
              <a:rPr sz="1750" b="1" spc="-5" dirty="0">
                <a:solidFill>
                  <a:srgbClr val="FFFFFF"/>
                </a:solidFill>
                <a:latin typeface="Calibri"/>
                <a:cs typeface="Calibri"/>
              </a:rPr>
              <a:t>Field </a:t>
            </a:r>
            <a:r>
              <a:rPr sz="1750" b="1" spc="-10" dirty="0">
                <a:solidFill>
                  <a:srgbClr val="FFFFFF"/>
                </a:solidFill>
                <a:latin typeface="Calibri"/>
                <a:cs typeface="Calibri"/>
              </a:rPr>
              <a:t>3 </a:t>
            </a:r>
            <a:r>
              <a:rPr sz="1750" b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50" b="1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750" b="1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750" b="1" spc="-5" dirty="0">
                <a:solidFill>
                  <a:srgbClr val="FFFFFF"/>
                </a:solidFill>
                <a:latin typeface="Calibri"/>
                <a:cs typeface="Calibri"/>
              </a:rPr>
              <a:t>ch</a:t>
            </a:r>
            <a:r>
              <a:rPr sz="1750" b="1" spc="-1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750" b="1" dirty="0">
                <a:solidFill>
                  <a:srgbClr val="FFFFFF"/>
                </a:solidFill>
                <a:latin typeface="Calibri"/>
                <a:cs typeface="Calibri"/>
              </a:rPr>
              <a:t>ni</a:t>
            </a:r>
            <a:r>
              <a:rPr sz="1750" b="1" spc="-5" dirty="0">
                <a:solidFill>
                  <a:srgbClr val="FFFFFF"/>
                </a:solidFill>
                <a:latin typeface="Calibri"/>
                <a:cs typeface="Calibri"/>
              </a:rPr>
              <a:t>cs</a:t>
            </a:r>
            <a:r>
              <a:rPr sz="1750"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50" b="1" spc="-5" dirty="0">
                <a:solidFill>
                  <a:srgbClr val="FFFFFF"/>
                </a:solidFill>
                <a:latin typeface="Calibri"/>
                <a:cs typeface="Calibri"/>
              </a:rPr>
              <a:t>&amp;  </a:t>
            </a:r>
            <a:r>
              <a:rPr sz="1750" b="1" spc="-10" dirty="0">
                <a:solidFill>
                  <a:srgbClr val="FFFFFF"/>
                </a:solidFill>
                <a:latin typeface="Calibri"/>
                <a:cs typeface="Calibri"/>
              </a:rPr>
              <a:t>Automation</a:t>
            </a:r>
            <a:endParaRPr sz="1750" dirty="0">
              <a:latin typeface="Calibri"/>
              <a:cs typeface="Calibri"/>
            </a:endParaRPr>
          </a:p>
        </p:txBody>
      </p:sp>
      <p:sp>
        <p:nvSpPr>
          <p:cNvPr id="1407" name="object 1407"/>
          <p:cNvSpPr txBox="1"/>
          <p:nvPr/>
        </p:nvSpPr>
        <p:spPr>
          <a:xfrm>
            <a:off x="13683543" y="5005870"/>
            <a:ext cx="855344" cy="55753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115570">
              <a:lnSpc>
                <a:spcPct val="100000"/>
              </a:lnSpc>
              <a:spcBef>
                <a:spcPts val="90"/>
              </a:spcBef>
            </a:pPr>
            <a:r>
              <a:rPr sz="1750" b="1" spc="-5" dirty="0">
                <a:solidFill>
                  <a:srgbClr val="FFFFFF"/>
                </a:solidFill>
                <a:latin typeface="Calibri"/>
                <a:cs typeface="Calibri"/>
              </a:rPr>
              <a:t>Field </a:t>
            </a:r>
            <a:r>
              <a:rPr sz="1750" b="1" spc="-10" dirty="0">
                <a:solidFill>
                  <a:srgbClr val="FFFFFF"/>
                </a:solidFill>
                <a:latin typeface="Calibri"/>
                <a:cs typeface="Calibri"/>
              </a:rPr>
              <a:t>4 </a:t>
            </a:r>
            <a:r>
              <a:rPr sz="1750" b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50" b="1" spc="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750" b="1" spc="-2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750" b="1" dirty="0">
                <a:solidFill>
                  <a:srgbClr val="FFFFFF"/>
                </a:solidFill>
                <a:latin typeface="Calibri"/>
                <a:cs typeface="Calibri"/>
              </a:rPr>
              <a:t>ft</a:t>
            </a:r>
            <a:r>
              <a:rPr sz="1750" b="1" spc="-40" dirty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1750" b="1" spc="-15" dirty="0">
                <a:solidFill>
                  <a:srgbClr val="FFFFFF"/>
                </a:solidFill>
                <a:latin typeface="Calibri"/>
                <a:cs typeface="Calibri"/>
              </a:rPr>
              <a:t>ar</a:t>
            </a:r>
            <a:r>
              <a:rPr sz="1750" b="1" spc="-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1750">
              <a:latin typeface="Calibri"/>
              <a:cs typeface="Calibri"/>
            </a:endParaRPr>
          </a:p>
        </p:txBody>
      </p:sp>
      <p:sp>
        <p:nvSpPr>
          <p:cNvPr id="1408" name="object 1408"/>
          <p:cNvSpPr txBox="1"/>
          <p:nvPr/>
        </p:nvSpPr>
        <p:spPr>
          <a:xfrm>
            <a:off x="11278589" y="6042190"/>
            <a:ext cx="1411605" cy="4445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114"/>
              </a:spcBef>
            </a:pPr>
            <a:r>
              <a:rPr sz="1350" spc="5" dirty="0">
                <a:latin typeface="Calibri"/>
                <a:cs typeface="Calibri"/>
              </a:rPr>
              <a:t>BFM4513</a:t>
            </a:r>
            <a:endParaRPr sz="13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sz="1350" spc="10" dirty="0">
                <a:latin typeface="Calibri"/>
                <a:cs typeface="Calibri"/>
              </a:rPr>
              <a:t>Au</a:t>
            </a:r>
            <a:r>
              <a:rPr sz="1350" spc="-5" dirty="0">
                <a:latin typeface="Calibri"/>
                <a:cs typeface="Calibri"/>
              </a:rPr>
              <a:t>to</a:t>
            </a:r>
            <a:r>
              <a:rPr sz="1350" spc="10" dirty="0">
                <a:latin typeface="Calibri"/>
                <a:cs typeface="Calibri"/>
              </a:rPr>
              <a:t>m</a:t>
            </a:r>
            <a:r>
              <a:rPr sz="1350" spc="20" dirty="0">
                <a:latin typeface="Calibri"/>
                <a:cs typeface="Calibri"/>
              </a:rPr>
              <a:t>a</a:t>
            </a:r>
            <a:r>
              <a:rPr sz="1350" spc="-20" dirty="0">
                <a:latin typeface="Calibri"/>
                <a:cs typeface="Calibri"/>
              </a:rPr>
              <a:t>t</a:t>
            </a:r>
            <a:r>
              <a:rPr sz="1350" dirty="0">
                <a:latin typeface="Calibri"/>
                <a:cs typeface="Calibri"/>
              </a:rPr>
              <a:t>i</a:t>
            </a:r>
            <a:r>
              <a:rPr sz="1350" spc="-5" dirty="0">
                <a:latin typeface="Calibri"/>
                <a:cs typeface="Calibri"/>
              </a:rPr>
              <a:t>o</a:t>
            </a:r>
            <a:r>
              <a:rPr sz="1350" spc="5" dirty="0">
                <a:latin typeface="Calibri"/>
                <a:cs typeface="Calibri"/>
              </a:rPr>
              <a:t>n</a:t>
            </a:r>
            <a:r>
              <a:rPr sz="1350" spc="-40" dirty="0">
                <a:latin typeface="Calibri"/>
                <a:cs typeface="Calibri"/>
              </a:rPr>
              <a:t> </a:t>
            </a:r>
            <a:r>
              <a:rPr sz="1350" spc="5" dirty="0">
                <a:latin typeface="Calibri"/>
                <a:cs typeface="Calibri"/>
              </a:rPr>
              <a:t>S</a:t>
            </a:r>
            <a:r>
              <a:rPr sz="1350" spc="15" dirty="0">
                <a:latin typeface="Calibri"/>
                <a:cs typeface="Calibri"/>
              </a:rPr>
              <a:t>y</a:t>
            </a:r>
            <a:r>
              <a:rPr sz="1350" dirty="0">
                <a:latin typeface="Calibri"/>
                <a:cs typeface="Calibri"/>
              </a:rPr>
              <a:t>s</a:t>
            </a:r>
            <a:r>
              <a:rPr sz="1350" spc="-5" dirty="0">
                <a:latin typeface="Calibri"/>
                <a:cs typeface="Calibri"/>
              </a:rPr>
              <a:t>t</a:t>
            </a:r>
            <a:r>
              <a:rPr sz="1350" spc="10" dirty="0">
                <a:latin typeface="Calibri"/>
                <a:cs typeface="Calibri"/>
              </a:rPr>
              <a:t>em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409" name="object 1409"/>
          <p:cNvSpPr txBox="1"/>
          <p:nvPr/>
        </p:nvSpPr>
        <p:spPr>
          <a:xfrm>
            <a:off x="13396948" y="6042190"/>
            <a:ext cx="1427480" cy="4445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114"/>
              </a:spcBef>
            </a:pPr>
            <a:r>
              <a:rPr sz="1350" spc="5" dirty="0">
                <a:latin typeface="Calibri"/>
                <a:cs typeface="Calibri"/>
              </a:rPr>
              <a:t>BFM3003</a:t>
            </a:r>
            <a:endParaRPr sz="13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sz="1350" spc="5" dirty="0">
                <a:latin typeface="Calibri"/>
                <a:cs typeface="Calibri"/>
              </a:rPr>
              <a:t>Artificial</a:t>
            </a:r>
            <a:r>
              <a:rPr sz="1350" spc="-65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Inteligence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410" name="object 1410"/>
          <p:cNvSpPr txBox="1"/>
          <p:nvPr/>
        </p:nvSpPr>
        <p:spPr>
          <a:xfrm>
            <a:off x="11229811" y="6592324"/>
            <a:ext cx="1510030" cy="65151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114"/>
              </a:spcBef>
            </a:pPr>
            <a:r>
              <a:rPr sz="1350" spc="5" dirty="0">
                <a:latin typeface="Calibri"/>
                <a:cs typeface="Calibri"/>
              </a:rPr>
              <a:t>BFM4523</a:t>
            </a:r>
            <a:endParaRPr sz="1350">
              <a:latin typeface="Calibri"/>
              <a:cs typeface="Calibri"/>
            </a:endParaRPr>
          </a:p>
          <a:p>
            <a:pPr marL="12700" marR="5080" algn="ctr">
              <a:lnSpc>
                <a:spcPct val="101499"/>
              </a:lnSpc>
            </a:pPr>
            <a:r>
              <a:rPr sz="1350" spc="10" dirty="0">
                <a:latin typeface="Calibri"/>
                <a:cs typeface="Calibri"/>
              </a:rPr>
              <a:t>Au</a:t>
            </a:r>
            <a:r>
              <a:rPr sz="1350" spc="-5" dirty="0">
                <a:latin typeface="Calibri"/>
                <a:cs typeface="Calibri"/>
              </a:rPr>
              <a:t>to</a:t>
            </a:r>
            <a:r>
              <a:rPr sz="1350" spc="10" dirty="0">
                <a:latin typeface="Calibri"/>
                <a:cs typeface="Calibri"/>
              </a:rPr>
              <a:t>n</a:t>
            </a:r>
            <a:r>
              <a:rPr sz="1350" spc="5" dirty="0">
                <a:latin typeface="Calibri"/>
                <a:cs typeface="Calibri"/>
              </a:rPr>
              <a:t>o</a:t>
            </a:r>
            <a:r>
              <a:rPr sz="1350" spc="-5" dirty="0">
                <a:latin typeface="Calibri"/>
                <a:cs typeface="Calibri"/>
              </a:rPr>
              <a:t>mou</a:t>
            </a:r>
            <a:r>
              <a:rPr sz="1350" spc="5" dirty="0">
                <a:latin typeface="Calibri"/>
                <a:cs typeface="Calibri"/>
              </a:rPr>
              <a:t>s</a:t>
            </a:r>
            <a:r>
              <a:rPr sz="1350" spc="-35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R</a:t>
            </a:r>
            <a:r>
              <a:rPr sz="1350" spc="5" dirty="0">
                <a:latin typeface="Calibri"/>
                <a:cs typeface="Calibri"/>
              </a:rPr>
              <a:t>o</a:t>
            </a:r>
            <a:r>
              <a:rPr sz="1350" spc="10" dirty="0">
                <a:latin typeface="Calibri"/>
                <a:cs typeface="Calibri"/>
              </a:rPr>
              <a:t>b</a:t>
            </a:r>
            <a:r>
              <a:rPr sz="1350" spc="-5" dirty="0">
                <a:latin typeface="Calibri"/>
                <a:cs typeface="Calibri"/>
              </a:rPr>
              <a:t>o</a:t>
            </a:r>
            <a:r>
              <a:rPr sz="1350" spc="10" dirty="0">
                <a:latin typeface="Calibri"/>
                <a:cs typeface="Calibri"/>
              </a:rPr>
              <a:t>t</a:t>
            </a:r>
            <a:r>
              <a:rPr sz="1350" spc="-15" dirty="0">
                <a:latin typeface="Calibri"/>
                <a:cs typeface="Calibri"/>
              </a:rPr>
              <a:t>i</a:t>
            </a:r>
            <a:r>
              <a:rPr sz="1350" spc="5" dirty="0">
                <a:latin typeface="Calibri"/>
                <a:cs typeface="Calibri"/>
              </a:rPr>
              <a:t>c  System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411" name="object 1411"/>
          <p:cNvSpPr txBox="1"/>
          <p:nvPr/>
        </p:nvSpPr>
        <p:spPr>
          <a:xfrm>
            <a:off x="13334491" y="6592324"/>
            <a:ext cx="1551940" cy="65151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114"/>
              </a:spcBef>
            </a:pPr>
            <a:r>
              <a:rPr sz="1350" spc="5" dirty="0">
                <a:latin typeface="Calibri"/>
                <a:cs typeface="Calibri"/>
              </a:rPr>
              <a:t>BFM4013</a:t>
            </a:r>
            <a:endParaRPr sz="1350">
              <a:latin typeface="Calibri"/>
              <a:cs typeface="Calibri"/>
            </a:endParaRPr>
          </a:p>
          <a:p>
            <a:pPr marL="12700" marR="5080" algn="ctr">
              <a:lnSpc>
                <a:spcPct val="101499"/>
              </a:lnSpc>
            </a:pPr>
            <a:r>
              <a:rPr sz="1350" spc="5" dirty="0">
                <a:latin typeface="Calibri"/>
                <a:cs typeface="Calibri"/>
              </a:rPr>
              <a:t>Computer</a:t>
            </a:r>
            <a:r>
              <a:rPr sz="1350" spc="-50" dirty="0">
                <a:latin typeface="Calibri"/>
                <a:cs typeface="Calibri"/>
              </a:rPr>
              <a:t> </a:t>
            </a:r>
            <a:r>
              <a:rPr sz="1350" spc="5" dirty="0">
                <a:latin typeface="Calibri"/>
                <a:cs typeface="Calibri"/>
              </a:rPr>
              <a:t>Network</a:t>
            </a:r>
            <a:r>
              <a:rPr sz="1350" spc="-40" dirty="0">
                <a:latin typeface="Calibri"/>
                <a:cs typeface="Calibri"/>
              </a:rPr>
              <a:t> </a:t>
            </a:r>
            <a:r>
              <a:rPr sz="1350" spc="-5" dirty="0">
                <a:latin typeface="Calibri"/>
                <a:cs typeface="Calibri"/>
              </a:rPr>
              <a:t>in </a:t>
            </a:r>
            <a:r>
              <a:rPr sz="1350" spc="-290" dirty="0">
                <a:latin typeface="Calibri"/>
                <a:cs typeface="Calibri"/>
              </a:rPr>
              <a:t> </a:t>
            </a:r>
            <a:r>
              <a:rPr sz="1350" spc="5" dirty="0">
                <a:latin typeface="Calibri"/>
                <a:cs typeface="Calibri"/>
              </a:rPr>
              <a:t>Me</a:t>
            </a:r>
            <a:r>
              <a:rPr sz="1350" dirty="0">
                <a:latin typeface="Calibri"/>
                <a:cs typeface="Calibri"/>
              </a:rPr>
              <a:t>c</a:t>
            </a:r>
            <a:r>
              <a:rPr sz="1350" spc="10" dirty="0">
                <a:latin typeface="Calibri"/>
                <a:cs typeface="Calibri"/>
              </a:rPr>
              <a:t>h</a:t>
            </a:r>
            <a:r>
              <a:rPr sz="1350" spc="5" dirty="0">
                <a:latin typeface="Calibri"/>
                <a:cs typeface="Calibri"/>
              </a:rPr>
              <a:t>a</a:t>
            </a:r>
            <a:r>
              <a:rPr sz="1350" spc="-5" dirty="0">
                <a:latin typeface="Calibri"/>
                <a:cs typeface="Calibri"/>
              </a:rPr>
              <a:t>t</a:t>
            </a:r>
            <a:r>
              <a:rPr sz="1350" spc="5" dirty="0">
                <a:latin typeface="Calibri"/>
                <a:cs typeface="Calibri"/>
              </a:rPr>
              <a:t>ro</a:t>
            </a:r>
            <a:r>
              <a:rPr sz="1350" spc="10" dirty="0">
                <a:latin typeface="Calibri"/>
                <a:cs typeface="Calibri"/>
              </a:rPr>
              <a:t>n</a:t>
            </a:r>
            <a:r>
              <a:rPr sz="1350" spc="-15" dirty="0">
                <a:latin typeface="Calibri"/>
                <a:cs typeface="Calibri"/>
              </a:rPr>
              <a:t>i</a:t>
            </a:r>
            <a:r>
              <a:rPr sz="1350" dirty="0">
                <a:latin typeface="Calibri"/>
                <a:cs typeface="Calibri"/>
              </a:rPr>
              <a:t>c</a:t>
            </a:r>
            <a:r>
              <a:rPr sz="1350" spc="5" dirty="0">
                <a:latin typeface="Calibri"/>
                <a:cs typeface="Calibri"/>
              </a:rPr>
              <a:t>s</a:t>
            </a:r>
            <a:r>
              <a:rPr sz="1350" spc="-35" dirty="0">
                <a:latin typeface="Calibri"/>
                <a:cs typeface="Calibri"/>
              </a:rPr>
              <a:t> </a:t>
            </a:r>
            <a:r>
              <a:rPr sz="1350" spc="-10" dirty="0">
                <a:latin typeface="Calibri"/>
                <a:cs typeface="Calibri"/>
              </a:rPr>
              <a:t>S</a:t>
            </a:r>
            <a:r>
              <a:rPr sz="1350" spc="15" dirty="0">
                <a:latin typeface="Calibri"/>
                <a:cs typeface="Calibri"/>
              </a:rPr>
              <a:t>y</a:t>
            </a:r>
            <a:r>
              <a:rPr sz="1350" dirty="0">
                <a:latin typeface="Calibri"/>
                <a:cs typeface="Calibri"/>
              </a:rPr>
              <a:t>s</a:t>
            </a:r>
            <a:r>
              <a:rPr sz="1350" spc="10" dirty="0">
                <a:latin typeface="Calibri"/>
                <a:cs typeface="Calibri"/>
              </a:rPr>
              <a:t>tem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412" name="object 1412"/>
          <p:cNvSpPr txBox="1"/>
          <p:nvPr/>
        </p:nvSpPr>
        <p:spPr>
          <a:xfrm>
            <a:off x="11077485" y="7482264"/>
            <a:ext cx="1816100" cy="4445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4"/>
              </a:spcBef>
            </a:pPr>
            <a:r>
              <a:rPr sz="1350" spc="5" dirty="0">
                <a:latin typeface="Calibri"/>
                <a:cs typeface="Calibri"/>
              </a:rPr>
              <a:t>BFM4533</a:t>
            </a:r>
            <a:endParaRPr sz="135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1350" spc="5" dirty="0">
                <a:latin typeface="Calibri"/>
                <a:cs typeface="Calibri"/>
              </a:rPr>
              <a:t>Robotic</a:t>
            </a:r>
            <a:r>
              <a:rPr sz="1350" spc="-55" dirty="0">
                <a:latin typeface="Calibri"/>
                <a:cs typeface="Calibri"/>
              </a:rPr>
              <a:t> </a:t>
            </a:r>
            <a:r>
              <a:rPr sz="1350" spc="5" dirty="0">
                <a:latin typeface="Calibri"/>
                <a:cs typeface="Calibri"/>
              </a:rPr>
              <a:t>Prototype</a:t>
            </a:r>
            <a:r>
              <a:rPr sz="1350" spc="-55" dirty="0">
                <a:latin typeface="Calibri"/>
                <a:cs typeface="Calibri"/>
              </a:rPr>
              <a:t> </a:t>
            </a:r>
            <a:r>
              <a:rPr sz="1350" spc="5" dirty="0">
                <a:latin typeface="Calibri"/>
                <a:cs typeface="Calibri"/>
              </a:rPr>
              <a:t>Design</a:t>
            </a:r>
            <a:endParaRPr sz="1350" dirty="0">
              <a:latin typeface="Calibri"/>
              <a:cs typeface="Calibri"/>
            </a:endParaRPr>
          </a:p>
        </p:txBody>
      </p:sp>
      <p:sp>
        <p:nvSpPr>
          <p:cNvPr id="1413" name="object 1413"/>
          <p:cNvSpPr txBox="1"/>
          <p:nvPr/>
        </p:nvSpPr>
        <p:spPr>
          <a:xfrm>
            <a:off x="13598159" y="7482264"/>
            <a:ext cx="1028065" cy="4445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4"/>
              </a:spcBef>
            </a:pPr>
            <a:r>
              <a:rPr sz="1350" spc="5" dirty="0">
                <a:latin typeface="Calibri"/>
                <a:cs typeface="Calibri"/>
              </a:rPr>
              <a:t>BFM4633</a:t>
            </a:r>
            <a:endParaRPr sz="13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sz="1350" spc="5" dirty="0">
                <a:latin typeface="Calibri"/>
                <a:cs typeface="Calibri"/>
              </a:rPr>
              <a:t>Data</a:t>
            </a:r>
            <a:r>
              <a:rPr sz="1350" spc="-60" dirty="0">
                <a:latin typeface="Calibri"/>
                <a:cs typeface="Calibri"/>
              </a:rPr>
              <a:t> </a:t>
            </a:r>
            <a:r>
              <a:rPr sz="1350" spc="5" dirty="0">
                <a:latin typeface="Calibri"/>
                <a:cs typeface="Calibri"/>
              </a:rPr>
              <a:t>Analytics</a:t>
            </a:r>
            <a:endParaRPr sz="1350">
              <a:latin typeface="Calibri"/>
              <a:cs typeface="Calibri"/>
            </a:endParaRPr>
          </a:p>
        </p:txBody>
      </p:sp>
      <p:pic>
        <p:nvPicPr>
          <p:cNvPr id="1414" name="object 1414"/>
          <p:cNvPicPr/>
          <p:nvPr/>
        </p:nvPicPr>
        <p:blipFill>
          <a:blip r:embed="rId74" cstate="print"/>
          <a:stretch>
            <a:fillRect/>
          </a:stretch>
        </p:blipFill>
        <p:spPr>
          <a:xfrm>
            <a:off x="10866120" y="1094231"/>
            <a:ext cx="4253483" cy="3790187"/>
          </a:xfrm>
          <a:prstGeom prst="rect">
            <a:avLst/>
          </a:prstGeom>
        </p:spPr>
      </p:pic>
      <p:sp>
        <p:nvSpPr>
          <p:cNvPr id="1415" name="object 1415"/>
          <p:cNvSpPr txBox="1"/>
          <p:nvPr/>
        </p:nvSpPr>
        <p:spPr>
          <a:xfrm>
            <a:off x="11359361" y="1066307"/>
            <a:ext cx="1142365" cy="822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270" algn="ctr">
              <a:lnSpc>
                <a:spcPct val="99700"/>
              </a:lnSpc>
              <a:spcBef>
                <a:spcPts val="95"/>
              </a:spcBef>
            </a:pPr>
            <a:r>
              <a:rPr sz="1750" b="1" spc="-5" dirty="0">
                <a:solidFill>
                  <a:srgbClr val="FFFFFF"/>
                </a:solidFill>
                <a:latin typeface="Calibri"/>
                <a:cs typeface="Calibri"/>
              </a:rPr>
              <a:t>Field </a:t>
            </a:r>
            <a:r>
              <a:rPr sz="1750" b="1" spc="-10" dirty="0">
                <a:solidFill>
                  <a:srgbClr val="FFFFFF"/>
                </a:solidFill>
                <a:latin typeface="Calibri"/>
                <a:cs typeface="Calibri"/>
              </a:rPr>
              <a:t>1 </a:t>
            </a:r>
            <a:r>
              <a:rPr sz="1750" b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50" b="1" spc="-10" dirty="0">
                <a:solidFill>
                  <a:srgbClr val="FFFFFF"/>
                </a:solidFill>
                <a:latin typeface="Calibri"/>
                <a:cs typeface="Calibri"/>
              </a:rPr>
              <a:t>Co</a:t>
            </a:r>
            <a:r>
              <a:rPr sz="1750" b="1" spc="-20" dirty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1750" b="1" spc="-5" dirty="0">
                <a:solidFill>
                  <a:srgbClr val="FFFFFF"/>
                </a:solidFill>
                <a:latin typeface="Calibri"/>
                <a:cs typeface="Calibri"/>
              </a:rPr>
              <a:t>pu</a:t>
            </a:r>
            <a:r>
              <a:rPr sz="1750" b="1" spc="-35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750" b="1" spc="-15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1750" b="1" spc="-5" dirty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175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50" b="1" spc="-5" dirty="0">
                <a:solidFill>
                  <a:srgbClr val="FFFFFF"/>
                </a:solidFill>
                <a:latin typeface="Calibri"/>
                <a:cs typeface="Calibri"/>
              </a:rPr>
              <a:t>&amp;  </a:t>
            </a:r>
            <a:r>
              <a:rPr sz="1750" b="1" spc="-15" dirty="0">
                <a:solidFill>
                  <a:srgbClr val="FFFFFF"/>
                </a:solidFill>
                <a:latin typeface="Calibri"/>
                <a:cs typeface="Calibri"/>
              </a:rPr>
              <a:t>Control</a:t>
            </a:r>
            <a:endParaRPr sz="1750">
              <a:latin typeface="Calibri"/>
              <a:cs typeface="Calibri"/>
            </a:endParaRPr>
          </a:p>
        </p:txBody>
      </p:sp>
      <p:sp>
        <p:nvSpPr>
          <p:cNvPr id="1416" name="object 1416"/>
          <p:cNvSpPr txBox="1"/>
          <p:nvPr/>
        </p:nvSpPr>
        <p:spPr>
          <a:xfrm>
            <a:off x="13468618" y="1066307"/>
            <a:ext cx="1062990" cy="822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270" algn="ctr">
              <a:lnSpc>
                <a:spcPct val="99700"/>
              </a:lnSpc>
              <a:spcBef>
                <a:spcPts val="95"/>
              </a:spcBef>
            </a:pPr>
            <a:r>
              <a:rPr sz="1750" b="1" spc="-5" dirty="0">
                <a:solidFill>
                  <a:srgbClr val="FFFFFF"/>
                </a:solidFill>
                <a:latin typeface="Calibri"/>
                <a:cs typeface="Calibri"/>
              </a:rPr>
              <a:t>Field </a:t>
            </a:r>
            <a:r>
              <a:rPr sz="1750" b="1" spc="-10" dirty="0">
                <a:solidFill>
                  <a:srgbClr val="FFFFFF"/>
                </a:solidFill>
                <a:latin typeface="Calibri"/>
                <a:cs typeface="Calibri"/>
              </a:rPr>
              <a:t>2 </a:t>
            </a:r>
            <a:r>
              <a:rPr sz="1750" b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50" b="1" spc="-10" dirty="0">
                <a:solidFill>
                  <a:srgbClr val="FFFFFF"/>
                </a:solidFill>
                <a:latin typeface="Calibri"/>
                <a:cs typeface="Calibri"/>
              </a:rPr>
              <a:t>Electrical</a:t>
            </a:r>
            <a:r>
              <a:rPr sz="1750" b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50" b="1" spc="-10" dirty="0">
                <a:solidFill>
                  <a:srgbClr val="FFFFFF"/>
                </a:solidFill>
                <a:latin typeface="Calibri"/>
                <a:cs typeface="Calibri"/>
              </a:rPr>
              <a:t>&amp; </a:t>
            </a:r>
            <a:r>
              <a:rPr sz="1750" b="1" spc="-3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50" b="1" spc="-10" dirty="0">
                <a:solidFill>
                  <a:srgbClr val="FFFFFF"/>
                </a:solidFill>
                <a:latin typeface="Calibri"/>
                <a:cs typeface="Calibri"/>
              </a:rPr>
              <a:t>Electronics</a:t>
            </a:r>
            <a:endParaRPr sz="1750">
              <a:latin typeface="Calibri"/>
              <a:cs typeface="Calibri"/>
            </a:endParaRPr>
          </a:p>
        </p:txBody>
      </p:sp>
      <p:sp>
        <p:nvSpPr>
          <p:cNvPr id="1417" name="object 1417"/>
          <p:cNvSpPr txBox="1"/>
          <p:nvPr/>
        </p:nvSpPr>
        <p:spPr>
          <a:xfrm>
            <a:off x="11319733" y="2102584"/>
            <a:ext cx="1220470" cy="4445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14"/>
              </a:spcBef>
            </a:pPr>
            <a:r>
              <a:rPr sz="1350" spc="5" dirty="0">
                <a:latin typeface="Calibri"/>
                <a:cs typeface="Calibri"/>
              </a:rPr>
              <a:t>BFM4603</a:t>
            </a:r>
            <a:endParaRPr sz="13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sz="1350" spc="5" dirty="0">
                <a:latin typeface="Calibri"/>
                <a:cs typeface="Calibri"/>
              </a:rPr>
              <a:t>Control</a:t>
            </a:r>
            <a:r>
              <a:rPr sz="1350" spc="-60" dirty="0">
                <a:latin typeface="Calibri"/>
                <a:cs typeface="Calibri"/>
              </a:rPr>
              <a:t> </a:t>
            </a:r>
            <a:r>
              <a:rPr sz="1350" spc="5" dirty="0">
                <a:latin typeface="Calibri"/>
                <a:cs typeface="Calibri"/>
              </a:rPr>
              <a:t>System</a:t>
            </a:r>
            <a:r>
              <a:rPr sz="1350" spc="-55" dirty="0">
                <a:latin typeface="Calibri"/>
                <a:cs typeface="Calibri"/>
              </a:rPr>
              <a:t> </a:t>
            </a:r>
            <a:r>
              <a:rPr sz="1350" spc="5" dirty="0">
                <a:latin typeface="Calibri"/>
                <a:cs typeface="Calibri"/>
              </a:rPr>
              <a:t>2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418" name="object 1418"/>
          <p:cNvSpPr txBox="1"/>
          <p:nvPr/>
        </p:nvSpPr>
        <p:spPr>
          <a:xfrm>
            <a:off x="13415240" y="2102584"/>
            <a:ext cx="1283970" cy="4445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4"/>
              </a:spcBef>
            </a:pPr>
            <a:r>
              <a:rPr sz="1350" spc="5" dirty="0">
                <a:latin typeface="Calibri"/>
                <a:cs typeface="Calibri"/>
              </a:rPr>
              <a:t>BFM3323</a:t>
            </a:r>
            <a:endParaRPr sz="13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sz="1350" spc="5" dirty="0">
                <a:latin typeface="Calibri"/>
                <a:cs typeface="Calibri"/>
              </a:rPr>
              <a:t>Power</a:t>
            </a:r>
            <a:r>
              <a:rPr sz="1350" spc="-65" dirty="0">
                <a:latin typeface="Calibri"/>
                <a:cs typeface="Calibri"/>
              </a:rPr>
              <a:t> </a:t>
            </a:r>
            <a:r>
              <a:rPr sz="1350" spc="5" dirty="0">
                <a:latin typeface="Calibri"/>
                <a:cs typeface="Calibri"/>
              </a:rPr>
              <a:t>Electronics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419" name="object 1419"/>
          <p:cNvSpPr txBox="1"/>
          <p:nvPr/>
        </p:nvSpPr>
        <p:spPr>
          <a:xfrm>
            <a:off x="11075947" y="2643642"/>
            <a:ext cx="1711325" cy="4445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4"/>
              </a:spcBef>
            </a:pPr>
            <a:r>
              <a:rPr sz="1350" spc="5" dirty="0">
                <a:latin typeface="Calibri"/>
                <a:cs typeface="Calibri"/>
              </a:rPr>
              <a:t>BFM4613</a:t>
            </a:r>
            <a:endParaRPr sz="135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sz="1350" spc="5" dirty="0">
                <a:latin typeface="Calibri"/>
                <a:cs typeface="Calibri"/>
              </a:rPr>
              <a:t>Digital</a:t>
            </a:r>
            <a:r>
              <a:rPr sz="1350" spc="-50" dirty="0">
                <a:latin typeface="Calibri"/>
                <a:cs typeface="Calibri"/>
              </a:rPr>
              <a:t> </a:t>
            </a:r>
            <a:r>
              <a:rPr sz="1350" spc="5" dirty="0">
                <a:latin typeface="Calibri"/>
                <a:cs typeface="Calibri"/>
              </a:rPr>
              <a:t>Signal</a:t>
            </a:r>
            <a:r>
              <a:rPr sz="1350" spc="-50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Processing</a:t>
            </a:r>
          </a:p>
        </p:txBody>
      </p:sp>
      <p:sp>
        <p:nvSpPr>
          <p:cNvPr id="1420" name="object 1420"/>
          <p:cNvSpPr txBox="1"/>
          <p:nvPr/>
        </p:nvSpPr>
        <p:spPr>
          <a:xfrm>
            <a:off x="13153110" y="2643642"/>
            <a:ext cx="1805939" cy="4445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14"/>
              </a:spcBef>
            </a:pPr>
            <a:r>
              <a:rPr sz="1350" spc="5" dirty="0">
                <a:latin typeface="Calibri"/>
                <a:cs typeface="Calibri"/>
              </a:rPr>
              <a:t>BFM3313</a:t>
            </a:r>
            <a:endParaRPr sz="13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sz="1350" spc="5" dirty="0">
                <a:latin typeface="Calibri"/>
                <a:cs typeface="Calibri"/>
              </a:rPr>
              <a:t>Electrical</a:t>
            </a:r>
            <a:r>
              <a:rPr sz="1350" spc="-55" dirty="0">
                <a:latin typeface="Calibri"/>
                <a:cs typeface="Calibri"/>
              </a:rPr>
              <a:t> </a:t>
            </a:r>
            <a:r>
              <a:rPr sz="1350" spc="5" dirty="0">
                <a:latin typeface="Calibri"/>
                <a:cs typeface="Calibri"/>
              </a:rPr>
              <a:t>Power</a:t>
            </a:r>
            <a:r>
              <a:rPr sz="1350" spc="-35" dirty="0">
                <a:latin typeface="Calibri"/>
                <a:cs typeface="Calibri"/>
              </a:rPr>
              <a:t> </a:t>
            </a:r>
            <a:r>
              <a:rPr sz="1350" spc="5" dirty="0">
                <a:latin typeface="Calibri"/>
                <a:cs typeface="Calibri"/>
              </a:rPr>
              <a:t>Machine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421" name="object 1421"/>
          <p:cNvSpPr txBox="1"/>
          <p:nvPr/>
        </p:nvSpPr>
        <p:spPr>
          <a:xfrm>
            <a:off x="13310049" y="3455907"/>
            <a:ext cx="1494155" cy="4445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4"/>
              </a:spcBef>
            </a:pPr>
            <a:r>
              <a:rPr sz="1350" spc="5" dirty="0">
                <a:latin typeface="Calibri"/>
                <a:cs typeface="Calibri"/>
              </a:rPr>
              <a:t>BFM4313</a:t>
            </a:r>
            <a:endParaRPr sz="13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sz="1350" dirty="0">
                <a:latin typeface="Calibri"/>
                <a:cs typeface="Calibri"/>
              </a:rPr>
              <a:t>Industrial</a:t>
            </a:r>
            <a:r>
              <a:rPr sz="1350" spc="-40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Electronics</a:t>
            </a:r>
            <a:endParaRPr sz="1350">
              <a:latin typeface="Calibri"/>
              <a:cs typeface="Calibri"/>
            </a:endParaRPr>
          </a:p>
        </p:txBody>
      </p:sp>
      <p:sp>
        <p:nvSpPr>
          <p:cNvPr id="1422" name="object 1422"/>
          <p:cNvSpPr txBox="1"/>
          <p:nvPr/>
        </p:nvSpPr>
        <p:spPr>
          <a:xfrm>
            <a:off x="13307026" y="3996966"/>
            <a:ext cx="1499870" cy="65151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4"/>
              </a:spcBef>
            </a:pPr>
            <a:r>
              <a:rPr sz="1350" spc="5" dirty="0">
                <a:latin typeface="Calibri"/>
                <a:cs typeface="Calibri"/>
              </a:rPr>
              <a:t>BFM4323</a:t>
            </a:r>
            <a:endParaRPr sz="1350">
              <a:latin typeface="Calibri"/>
              <a:cs typeface="Calibri"/>
            </a:endParaRPr>
          </a:p>
          <a:p>
            <a:pPr marL="12700" marR="5080" indent="-1905" algn="ctr">
              <a:lnSpc>
                <a:spcPct val="101499"/>
              </a:lnSpc>
            </a:pPr>
            <a:r>
              <a:rPr sz="1350" spc="5" dirty="0">
                <a:latin typeface="Calibri"/>
                <a:cs typeface="Calibri"/>
              </a:rPr>
              <a:t>Digital System in </a:t>
            </a:r>
            <a:r>
              <a:rPr sz="1350" spc="10" dirty="0">
                <a:latin typeface="Calibri"/>
                <a:cs typeface="Calibri"/>
              </a:rPr>
              <a:t> </a:t>
            </a:r>
            <a:r>
              <a:rPr sz="1350" spc="5" dirty="0">
                <a:latin typeface="Calibri"/>
                <a:cs typeface="Calibri"/>
              </a:rPr>
              <a:t>Me</a:t>
            </a:r>
            <a:r>
              <a:rPr sz="1350" dirty="0">
                <a:latin typeface="Calibri"/>
                <a:cs typeface="Calibri"/>
              </a:rPr>
              <a:t>c</a:t>
            </a:r>
            <a:r>
              <a:rPr sz="1350" spc="10" dirty="0">
                <a:latin typeface="Calibri"/>
                <a:cs typeface="Calibri"/>
              </a:rPr>
              <a:t>h</a:t>
            </a:r>
            <a:r>
              <a:rPr sz="1350" spc="5" dirty="0">
                <a:latin typeface="Calibri"/>
                <a:cs typeface="Calibri"/>
              </a:rPr>
              <a:t>a</a:t>
            </a:r>
            <a:r>
              <a:rPr sz="1350" spc="-5" dirty="0">
                <a:latin typeface="Calibri"/>
                <a:cs typeface="Calibri"/>
              </a:rPr>
              <a:t>t</a:t>
            </a:r>
            <a:r>
              <a:rPr sz="1350" spc="20" dirty="0">
                <a:latin typeface="Calibri"/>
                <a:cs typeface="Calibri"/>
              </a:rPr>
              <a:t>r</a:t>
            </a:r>
            <a:r>
              <a:rPr sz="1350" spc="-5" dirty="0">
                <a:latin typeface="Calibri"/>
                <a:cs typeface="Calibri"/>
              </a:rPr>
              <a:t>o</a:t>
            </a:r>
            <a:r>
              <a:rPr sz="1350" spc="10" dirty="0">
                <a:latin typeface="Calibri"/>
                <a:cs typeface="Calibri"/>
              </a:rPr>
              <a:t>n</a:t>
            </a:r>
            <a:r>
              <a:rPr sz="1350" spc="-15" dirty="0">
                <a:latin typeface="Calibri"/>
                <a:cs typeface="Calibri"/>
              </a:rPr>
              <a:t>i</a:t>
            </a:r>
            <a:r>
              <a:rPr sz="1350" dirty="0">
                <a:latin typeface="Calibri"/>
                <a:cs typeface="Calibri"/>
              </a:rPr>
              <a:t>c</a:t>
            </a:r>
            <a:r>
              <a:rPr sz="1350" spc="5" dirty="0">
                <a:latin typeface="Calibri"/>
                <a:cs typeface="Calibri"/>
              </a:rPr>
              <a:t>s</a:t>
            </a:r>
            <a:r>
              <a:rPr sz="1350" spc="-35" dirty="0">
                <a:latin typeface="Calibri"/>
                <a:cs typeface="Calibri"/>
              </a:rPr>
              <a:t> </a:t>
            </a:r>
            <a:r>
              <a:rPr sz="1350" dirty="0">
                <a:latin typeface="Calibri"/>
                <a:cs typeface="Calibri"/>
              </a:rPr>
              <a:t>D</a:t>
            </a:r>
            <a:r>
              <a:rPr sz="1350" spc="5" dirty="0">
                <a:latin typeface="Calibri"/>
                <a:cs typeface="Calibri"/>
              </a:rPr>
              <a:t>e</a:t>
            </a:r>
            <a:r>
              <a:rPr sz="1350" dirty="0">
                <a:latin typeface="Calibri"/>
                <a:cs typeface="Calibri"/>
              </a:rPr>
              <a:t>si</a:t>
            </a:r>
            <a:r>
              <a:rPr sz="1350" spc="15" dirty="0">
                <a:latin typeface="Calibri"/>
                <a:cs typeface="Calibri"/>
              </a:rPr>
              <a:t>g</a:t>
            </a:r>
            <a:r>
              <a:rPr sz="1350" spc="5" dirty="0">
                <a:latin typeface="Calibri"/>
                <a:cs typeface="Calibri"/>
              </a:rPr>
              <a:t>n</a:t>
            </a:r>
            <a:endParaRPr sz="13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320</Words>
  <Application>Microsoft Office PowerPoint</Application>
  <PresentationFormat>Custom</PresentationFormat>
  <Paragraphs>152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program - mechatronic discussion.pptx</dc:title>
  <dc:creator>shahrizan</dc:creator>
  <cp:lastModifiedBy>Muhammad Aizzat</cp:lastModifiedBy>
  <cp:revision>1</cp:revision>
  <dcterms:created xsi:type="dcterms:W3CDTF">2022-03-21T07:52:30Z</dcterms:created>
  <dcterms:modified xsi:type="dcterms:W3CDTF">2022-03-21T07:53:30Z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2019-06-27T00:00:00Z</vt:filetime>
  </property>
  <property fmtid="{D5CDD505-2E9C-101B-9397-08002B2CF9AE}" pid="3" name="LastSaved">
    <vt:filetime>2022-03-21T00:00:00Z</vt:filetime>
  </property>
</Properties>
</file>